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307" r:id="rId18"/>
    <p:sldId id="308" r:id="rId19"/>
    <p:sldId id="309" r:id="rId20"/>
    <p:sldId id="310" r:id="rId21"/>
    <p:sldId id="301" r:id="rId22"/>
    <p:sldId id="302" r:id="rId23"/>
    <p:sldId id="303" r:id="rId24"/>
    <p:sldId id="304" r:id="rId25"/>
    <p:sldId id="305" r:id="rId26"/>
    <p:sldId id="306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273" r:id="rId55"/>
  </p:sldIdLst>
  <p:sldSz cx="12192000" cy="6858000"/>
  <p:notesSz cx="12192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>
      <p:cViewPr>
        <p:scale>
          <a:sx n="60" d="100"/>
          <a:sy n="60" d="100"/>
        </p:scale>
        <p:origin x="1522" y="79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bg object 25"/>
          <p:cNvSpPr/>
          <p:nvPr/>
        </p:nvSpPr>
        <p:spPr>
          <a:xfrm>
            <a:off x="0" y="3813"/>
            <a:ext cx="12192000" cy="6854190"/>
          </a:xfrm>
          <a:custGeom>
            <a:avLst/>
            <a:gdLst/>
            <a:ahLst/>
            <a:cxnLst/>
            <a:rect l="l" t="t" r="r" b="b"/>
            <a:pathLst>
              <a:path w="12192000" h="6854190">
                <a:moveTo>
                  <a:pt x="0" y="0"/>
                </a:moveTo>
                <a:lnTo>
                  <a:pt x="12191999" y="0"/>
                </a:lnTo>
                <a:lnTo>
                  <a:pt x="12191999" y="6854186"/>
                </a:lnTo>
              </a:path>
              <a:path w="12192000" h="6854190">
                <a:moveTo>
                  <a:pt x="0" y="6854186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7461860" y="17565"/>
            <a:ext cx="4730750" cy="6840855"/>
          </a:xfrm>
          <a:custGeom>
            <a:avLst/>
            <a:gdLst/>
            <a:ahLst/>
            <a:cxnLst/>
            <a:rect l="l" t="t" r="r" b="b"/>
            <a:pathLst>
              <a:path w="4730750" h="6840855">
                <a:moveTo>
                  <a:pt x="4730138" y="0"/>
                </a:moveTo>
                <a:lnTo>
                  <a:pt x="2188929" y="0"/>
                </a:lnTo>
                <a:lnTo>
                  <a:pt x="0" y="6840434"/>
                </a:lnTo>
                <a:lnTo>
                  <a:pt x="4730138" y="6840434"/>
                </a:lnTo>
                <a:lnTo>
                  <a:pt x="4730138" y="0"/>
                </a:lnTo>
                <a:close/>
              </a:path>
            </a:pathLst>
          </a:custGeom>
          <a:solidFill>
            <a:srgbClr val="000000">
              <a:alpha val="6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bg1"/>
                </a:solidFill>
                <a:latin typeface="나눔바른고딕"/>
                <a:cs typeface="나눔바른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bg1"/>
                </a:solidFill>
                <a:latin typeface="나눔바른고딕"/>
                <a:cs typeface="나눔바른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3/5/2022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bg1"/>
                </a:solidFill>
                <a:latin typeface="나눔바른고딕"/>
                <a:cs typeface="나눔바른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3/5/2022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3/5/2022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g object 23"/>
          <p:cNvSpPr/>
          <p:nvPr/>
        </p:nvSpPr>
        <p:spPr>
          <a:xfrm>
            <a:off x="0" y="6673174"/>
            <a:ext cx="12192000" cy="185420"/>
          </a:xfrm>
          <a:custGeom>
            <a:avLst/>
            <a:gdLst/>
            <a:ahLst/>
            <a:cxnLst/>
            <a:rect l="l" t="t" r="r" b="b"/>
            <a:pathLst>
              <a:path w="12192000" h="185420">
                <a:moveTo>
                  <a:pt x="12192000" y="0"/>
                </a:moveTo>
                <a:lnTo>
                  <a:pt x="0" y="0"/>
                </a:lnTo>
                <a:lnTo>
                  <a:pt x="0" y="184826"/>
                </a:lnTo>
                <a:lnTo>
                  <a:pt x="12192000" y="184826"/>
                </a:lnTo>
                <a:lnTo>
                  <a:pt x="12192000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223228" y="433387"/>
            <a:ext cx="0" cy="195580"/>
          </a:xfrm>
          <a:custGeom>
            <a:avLst/>
            <a:gdLst/>
            <a:ahLst/>
            <a:cxnLst/>
            <a:rect l="l" t="t" r="r" b="b"/>
            <a:pathLst>
              <a:path h="195579">
                <a:moveTo>
                  <a:pt x="0" y="0"/>
                </a:moveTo>
                <a:lnTo>
                  <a:pt x="1" y="195262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5780" y="2693923"/>
            <a:ext cx="11140439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bg1"/>
                </a:solidFill>
                <a:latin typeface="나눔바른고딕"/>
                <a:cs typeface="나눔바른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4233" y="381842"/>
            <a:ext cx="1034415" cy="274955"/>
            <a:chOff x="344233" y="381842"/>
            <a:chExt cx="1034415" cy="274955"/>
          </a:xfrm>
        </p:grpSpPr>
        <p:sp>
          <p:nvSpPr>
            <p:cNvPr id="3" name="object 3"/>
            <p:cNvSpPr/>
            <p:nvPr/>
          </p:nvSpPr>
          <p:spPr>
            <a:xfrm>
              <a:off x="344233" y="409274"/>
              <a:ext cx="750570" cy="224790"/>
            </a:xfrm>
            <a:custGeom>
              <a:avLst/>
              <a:gdLst/>
              <a:ahLst/>
              <a:cxnLst/>
              <a:rect l="l" t="t" r="r" b="b"/>
              <a:pathLst>
                <a:path w="750569" h="224790">
                  <a:moveTo>
                    <a:pt x="664870" y="0"/>
                  </a:moveTo>
                  <a:lnTo>
                    <a:pt x="596899" y="0"/>
                  </a:lnTo>
                  <a:lnTo>
                    <a:pt x="596899" y="224332"/>
                  </a:lnTo>
                  <a:lnTo>
                    <a:pt x="632256" y="224332"/>
                  </a:lnTo>
                  <a:lnTo>
                    <a:pt x="632256" y="139293"/>
                  </a:lnTo>
                  <a:lnTo>
                    <a:pt x="666089" y="139293"/>
                  </a:lnTo>
                  <a:lnTo>
                    <a:pt x="699855" y="135002"/>
                  </a:lnTo>
                  <a:lnTo>
                    <a:pt x="726592" y="121881"/>
                  </a:lnTo>
                  <a:lnTo>
                    <a:pt x="735210" y="110947"/>
                  </a:lnTo>
                  <a:lnTo>
                    <a:pt x="632256" y="110947"/>
                  </a:lnTo>
                  <a:lnTo>
                    <a:pt x="632256" y="28346"/>
                  </a:lnTo>
                  <a:lnTo>
                    <a:pt x="737885" y="28346"/>
                  </a:lnTo>
                  <a:lnTo>
                    <a:pt x="726439" y="14859"/>
                  </a:lnTo>
                  <a:lnTo>
                    <a:pt x="699341" y="3457"/>
                  </a:lnTo>
                  <a:lnTo>
                    <a:pt x="664870" y="0"/>
                  </a:lnTo>
                  <a:close/>
                </a:path>
                <a:path w="750569" h="224790">
                  <a:moveTo>
                    <a:pt x="737885" y="28346"/>
                  </a:moveTo>
                  <a:lnTo>
                    <a:pt x="661517" y="28346"/>
                  </a:lnTo>
                  <a:lnTo>
                    <a:pt x="685039" y="30332"/>
                  </a:lnTo>
                  <a:lnTo>
                    <a:pt x="702017" y="36918"/>
                  </a:lnTo>
                  <a:lnTo>
                    <a:pt x="712309" y="49048"/>
                  </a:lnTo>
                  <a:lnTo>
                    <a:pt x="715771" y="67665"/>
                  </a:lnTo>
                  <a:lnTo>
                    <a:pt x="712542" y="86901"/>
                  </a:lnTo>
                  <a:lnTo>
                    <a:pt x="702741" y="100393"/>
                  </a:lnTo>
                  <a:lnTo>
                    <a:pt x="686196" y="108342"/>
                  </a:lnTo>
                  <a:lnTo>
                    <a:pt x="662736" y="110947"/>
                  </a:lnTo>
                  <a:lnTo>
                    <a:pt x="735210" y="110947"/>
                  </a:lnTo>
                  <a:lnTo>
                    <a:pt x="744184" y="99560"/>
                  </a:lnTo>
                  <a:lnTo>
                    <a:pt x="750519" y="67665"/>
                  </a:lnTo>
                  <a:lnTo>
                    <a:pt x="744165" y="35747"/>
                  </a:lnTo>
                  <a:lnTo>
                    <a:pt x="737885" y="28346"/>
                  </a:lnTo>
                  <a:close/>
                </a:path>
                <a:path w="750569" h="224790">
                  <a:moveTo>
                    <a:pt x="492239" y="29565"/>
                  </a:moveTo>
                  <a:lnTo>
                    <a:pt x="456882" y="29565"/>
                  </a:lnTo>
                  <a:lnTo>
                    <a:pt x="456882" y="224332"/>
                  </a:lnTo>
                  <a:lnTo>
                    <a:pt x="492239" y="224332"/>
                  </a:lnTo>
                  <a:lnTo>
                    <a:pt x="492239" y="29565"/>
                  </a:lnTo>
                  <a:close/>
                </a:path>
                <a:path w="750569" h="224790">
                  <a:moveTo>
                    <a:pt x="558380" y="0"/>
                  </a:moveTo>
                  <a:lnTo>
                    <a:pt x="391045" y="0"/>
                  </a:lnTo>
                  <a:lnTo>
                    <a:pt x="391045" y="29565"/>
                  </a:lnTo>
                  <a:lnTo>
                    <a:pt x="558380" y="29565"/>
                  </a:lnTo>
                  <a:lnTo>
                    <a:pt x="558380" y="0"/>
                  </a:lnTo>
                  <a:close/>
                </a:path>
                <a:path w="750569" h="224790">
                  <a:moveTo>
                    <a:pt x="306501" y="29565"/>
                  </a:moveTo>
                  <a:lnTo>
                    <a:pt x="271145" y="29565"/>
                  </a:lnTo>
                  <a:lnTo>
                    <a:pt x="271145" y="224332"/>
                  </a:lnTo>
                  <a:lnTo>
                    <a:pt x="306501" y="224332"/>
                  </a:lnTo>
                  <a:lnTo>
                    <a:pt x="306501" y="29565"/>
                  </a:lnTo>
                  <a:close/>
                </a:path>
                <a:path w="750569" h="224790">
                  <a:moveTo>
                    <a:pt x="372643" y="0"/>
                  </a:moveTo>
                  <a:lnTo>
                    <a:pt x="205308" y="0"/>
                  </a:lnTo>
                  <a:lnTo>
                    <a:pt x="205308" y="29565"/>
                  </a:lnTo>
                  <a:lnTo>
                    <a:pt x="372643" y="29565"/>
                  </a:lnTo>
                  <a:lnTo>
                    <a:pt x="372643" y="0"/>
                  </a:lnTo>
                  <a:close/>
                </a:path>
                <a:path w="750569" h="224790">
                  <a:moveTo>
                    <a:pt x="35356" y="0"/>
                  </a:moveTo>
                  <a:lnTo>
                    <a:pt x="0" y="0"/>
                  </a:lnTo>
                  <a:lnTo>
                    <a:pt x="0" y="224332"/>
                  </a:lnTo>
                  <a:lnTo>
                    <a:pt x="35356" y="224332"/>
                  </a:lnTo>
                  <a:lnTo>
                    <a:pt x="35356" y="122224"/>
                  </a:lnTo>
                  <a:lnTo>
                    <a:pt x="166725" y="122224"/>
                  </a:lnTo>
                  <a:lnTo>
                    <a:pt x="166725" y="91440"/>
                  </a:lnTo>
                  <a:lnTo>
                    <a:pt x="35356" y="91440"/>
                  </a:lnTo>
                  <a:lnTo>
                    <a:pt x="35356" y="0"/>
                  </a:lnTo>
                  <a:close/>
                </a:path>
                <a:path w="750569" h="224790">
                  <a:moveTo>
                    <a:pt x="166725" y="122224"/>
                  </a:moveTo>
                  <a:lnTo>
                    <a:pt x="131368" y="122224"/>
                  </a:lnTo>
                  <a:lnTo>
                    <a:pt x="131368" y="224332"/>
                  </a:lnTo>
                  <a:lnTo>
                    <a:pt x="166725" y="224332"/>
                  </a:lnTo>
                  <a:lnTo>
                    <a:pt x="166725" y="122224"/>
                  </a:lnTo>
                  <a:close/>
                </a:path>
                <a:path w="750569" h="224790">
                  <a:moveTo>
                    <a:pt x="166725" y="0"/>
                  </a:moveTo>
                  <a:lnTo>
                    <a:pt x="131368" y="0"/>
                  </a:lnTo>
                  <a:lnTo>
                    <a:pt x="131368" y="91440"/>
                  </a:lnTo>
                  <a:lnTo>
                    <a:pt x="166725" y="91440"/>
                  </a:lnTo>
                  <a:lnTo>
                    <a:pt x="166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20914" y="381842"/>
              <a:ext cx="257810" cy="274955"/>
            </a:xfrm>
            <a:custGeom>
              <a:avLst/>
              <a:gdLst/>
              <a:ahLst/>
              <a:cxnLst/>
              <a:rect l="l" t="t" r="r" b="b"/>
              <a:pathLst>
                <a:path w="257809" h="274955">
                  <a:moveTo>
                    <a:pt x="84734" y="17068"/>
                  </a:moveTo>
                  <a:lnTo>
                    <a:pt x="55335" y="21917"/>
                  </a:lnTo>
                  <a:lnTo>
                    <a:pt x="31965" y="35509"/>
                  </a:lnTo>
                  <a:lnTo>
                    <a:pt x="16540" y="56416"/>
                  </a:lnTo>
                  <a:lnTo>
                    <a:pt x="10972" y="83210"/>
                  </a:lnTo>
                  <a:lnTo>
                    <a:pt x="15268" y="106770"/>
                  </a:lnTo>
                  <a:lnTo>
                    <a:pt x="27279" y="126072"/>
                  </a:lnTo>
                  <a:lnTo>
                    <a:pt x="45691" y="140174"/>
                  </a:lnTo>
                  <a:lnTo>
                    <a:pt x="69189" y="148132"/>
                  </a:lnTo>
                  <a:lnTo>
                    <a:pt x="69189" y="191414"/>
                  </a:lnTo>
                  <a:lnTo>
                    <a:pt x="50877" y="191766"/>
                  </a:lnTo>
                  <a:lnTo>
                    <a:pt x="0" y="192024"/>
                  </a:lnTo>
                  <a:lnTo>
                    <a:pt x="4267" y="217931"/>
                  </a:lnTo>
                  <a:lnTo>
                    <a:pt x="42338" y="217727"/>
                  </a:lnTo>
                  <a:lnTo>
                    <a:pt x="84353" y="216522"/>
                  </a:lnTo>
                  <a:lnTo>
                    <a:pt x="128311" y="213431"/>
                  </a:lnTo>
                  <a:lnTo>
                    <a:pt x="172211" y="207568"/>
                  </a:lnTo>
                  <a:lnTo>
                    <a:pt x="170154" y="190195"/>
                  </a:lnTo>
                  <a:lnTo>
                    <a:pt x="100584" y="190195"/>
                  </a:lnTo>
                  <a:lnTo>
                    <a:pt x="100584" y="147827"/>
                  </a:lnTo>
                  <a:lnTo>
                    <a:pt x="123986" y="139917"/>
                  </a:lnTo>
                  <a:lnTo>
                    <a:pt x="142189" y="125920"/>
                  </a:lnTo>
                  <a:lnTo>
                    <a:pt x="144461" y="122224"/>
                  </a:lnTo>
                  <a:lnTo>
                    <a:pt x="84734" y="122224"/>
                  </a:lnTo>
                  <a:lnTo>
                    <a:pt x="67427" y="119514"/>
                  </a:lnTo>
                  <a:lnTo>
                    <a:pt x="53721" y="111747"/>
                  </a:lnTo>
                  <a:lnTo>
                    <a:pt x="44700" y="99464"/>
                  </a:lnTo>
                  <a:lnTo>
                    <a:pt x="41452" y="83210"/>
                  </a:lnTo>
                  <a:lnTo>
                    <a:pt x="44700" y="66908"/>
                  </a:lnTo>
                  <a:lnTo>
                    <a:pt x="53721" y="54521"/>
                  </a:lnTo>
                  <a:lnTo>
                    <a:pt x="67427" y="46648"/>
                  </a:lnTo>
                  <a:lnTo>
                    <a:pt x="84734" y="43891"/>
                  </a:lnTo>
                  <a:lnTo>
                    <a:pt x="143492" y="43891"/>
                  </a:lnTo>
                  <a:lnTo>
                    <a:pt x="137350" y="35509"/>
                  </a:lnTo>
                  <a:lnTo>
                    <a:pt x="114085" y="21917"/>
                  </a:lnTo>
                  <a:lnTo>
                    <a:pt x="84734" y="17068"/>
                  </a:lnTo>
                  <a:close/>
                </a:path>
                <a:path w="257809" h="274955">
                  <a:moveTo>
                    <a:pt x="169468" y="184403"/>
                  </a:moveTo>
                  <a:lnTo>
                    <a:pt x="152747" y="186466"/>
                  </a:lnTo>
                  <a:lnTo>
                    <a:pt x="135597" y="188099"/>
                  </a:lnTo>
                  <a:lnTo>
                    <a:pt x="118162" y="189333"/>
                  </a:lnTo>
                  <a:lnTo>
                    <a:pt x="100584" y="190195"/>
                  </a:lnTo>
                  <a:lnTo>
                    <a:pt x="170154" y="190195"/>
                  </a:lnTo>
                  <a:lnTo>
                    <a:pt x="169468" y="184403"/>
                  </a:lnTo>
                  <a:close/>
                </a:path>
                <a:path w="257809" h="274955">
                  <a:moveTo>
                    <a:pt x="143492" y="43891"/>
                  </a:moveTo>
                  <a:lnTo>
                    <a:pt x="84734" y="43891"/>
                  </a:lnTo>
                  <a:lnTo>
                    <a:pt x="101993" y="46648"/>
                  </a:lnTo>
                  <a:lnTo>
                    <a:pt x="115595" y="54521"/>
                  </a:lnTo>
                  <a:lnTo>
                    <a:pt x="124510" y="66908"/>
                  </a:lnTo>
                  <a:lnTo>
                    <a:pt x="127711" y="83210"/>
                  </a:lnTo>
                  <a:lnTo>
                    <a:pt x="124510" y="99464"/>
                  </a:lnTo>
                  <a:lnTo>
                    <a:pt x="115595" y="111747"/>
                  </a:lnTo>
                  <a:lnTo>
                    <a:pt x="101993" y="119514"/>
                  </a:lnTo>
                  <a:lnTo>
                    <a:pt x="84734" y="122224"/>
                  </a:lnTo>
                  <a:lnTo>
                    <a:pt x="144461" y="122224"/>
                  </a:lnTo>
                  <a:lnTo>
                    <a:pt x="153990" y="106722"/>
                  </a:lnTo>
                  <a:lnTo>
                    <a:pt x="158191" y="83210"/>
                  </a:lnTo>
                  <a:lnTo>
                    <a:pt x="152671" y="56416"/>
                  </a:lnTo>
                  <a:lnTo>
                    <a:pt x="143492" y="43891"/>
                  </a:lnTo>
                  <a:close/>
                </a:path>
                <a:path w="257809" h="274955">
                  <a:moveTo>
                    <a:pt x="217017" y="0"/>
                  </a:moveTo>
                  <a:lnTo>
                    <a:pt x="185623" y="0"/>
                  </a:lnTo>
                  <a:lnTo>
                    <a:pt x="185623" y="274929"/>
                  </a:lnTo>
                  <a:lnTo>
                    <a:pt x="217017" y="274929"/>
                  </a:lnTo>
                  <a:lnTo>
                    <a:pt x="217017" y="137160"/>
                  </a:lnTo>
                  <a:lnTo>
                    <a:pt x="257555" y="137160"/>
                  </a:lnTo>
                  <a:lnTo>
                    <a:pt x="257555" y="110947"/>
                  </a:lnTo>
                  <a:lnTo>
                    <a:pt x="217017" y="110947"/>
                  </a:lnTo>
                  <a:lnTo>
                    <a:pt x="2170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471383" y="381537"/>
            <a:ext cx="236220" cy="272415"/>
          </a:xfrm>
          <a:custGeom>
            <a:avLst/>
            <a:gdLst/>
            <a:ahLst/>
            <a:cxnLst/>
            <a:rect l="l" t="t" r="r" b="b"/>
            <a:pathLst>
              <a:path w="236219" h="272415">
                <a:moveTo>
                  <a:pt x="77724" y="179831"/>
                </a:moveTo>
                <a:lnTo>
                  <a:pt x="46634" y="179831"/>
                </a:lnTo>
                <a:lnTo>
                  <a:pt x="46634" y="272186"/>
                </a:lnTo>
                <a:lnTo>
                  <a:pt x="236219" y="272186"/>
                </a:lnTo>
                <a:lnTo>
                  <a:pt x="236219" y="247497"/>
                </a:lnTo>
                <a:lnTo>
                  <a:pt x="77724" y="247497"/>
                </a:lnTo>
                <a:lnTo>
                  <a:pt x="77724" y="225856"/>
                </a:lnTo>
                <a:lnTo>
                  <a:pt x="236219" y="225856"/>
                </a:lnTo>
                <a:lnTo>
                  <a:pt x="236219" y="202082"/>
                </a:lnTo>
                <a:lnTo>
                  <a:pt x="77724" y="202082"/>
                </a:lnTo>
                <a:lnTo>
                  <a:pt x="77724" y="179831"/>
                </a:lnTo>
                <a:close/>
              </a:path>
              <a:path w="236219" h="272415">
                <a:moveTo>
                  <a:pt x="236219" y="225856"/>
                </a:moveTo>
                <a:lnTo>
                  <a:pt x="205130" y="225856"/>
                </a:lnTo>
                <a:lnTo>
                  <a:pt x="205130" y="247497"/>
                </a:lnTo>
                <a:lnTo>
                  <a:pt x="236219" y="247497"/>
                </a:lnTo>
                <a:lnTo>
                  <a:pt x="236219" y="225856"/>
                </a:lnTo>
                <a:close/>
              </a:path>
              <a:path w="236219" h="272415">
                <a:moveTo>
                  <a:pt x="236219" y="179831"/>
                </a:moveTo>
                <a:lnTo>
                  <a:pt x="205130" y="179831"/>
                </a:lnTo>
                <a:lnTo>
                  <a:pt x="205130" y="202082"/>
                </a:lnTo>
                <a:lnTo>
                  <a:pt x="236219" y="202082"/>
                </a:lnTo>
                <a:lnTo>
                  <a:pt x="236219" y="179831"/>
                </a:lnTo>
                <a:close/>
              </a:path>
              <a:path w="236219" h="272415">
                <a:moveTo>
                  <a:pt x="185013" y="5486"/>
                </a:moveTo>
                <a:lnTo>
                  <a:pt x="155448" y="5486"/>
                </a:lnTo>
                <a:lnTo>
                  <a:pt x="155448" y="135940"/>
                </a:lnTo>
                <a:lnTo>
                  <a:pt x="110642" y="135940"/>
                </a:lnTo>
                <a:lnTo>
                  <a:pt x="110642" y="157276"/>
                </a:lnTo>
                <a:lnTo>
                  <a:pt x="155448" y="157276"/>
                </a:lnTo>
                <a:lnTo>
                  <a:pt x="155448" y="169468"/>
                </a:lnTo>
                <a:lnTo>
                  <a:pt x="185013" y="169468"/>
                </a:lnTo>
                <a:lnTo>
                  <a:pt x="185013" y="5486"/>
                </a:lnTo>
                <a:close/>
              </a:path>
              <a:path w="236219" h="272415">
                <a:moveTo>
                  <a:pt x="89001" y="128015"/>
                </a:moveTo>
                <a:lnTo>
                  <a:pt x="58826" y="128015"/>
                </a:lnTo>
                <a:lnTo>
                  <a:pt x="58826" y="169163"/>
                </a:lnTo>
                <a:lnTo>
                  <a:pt x="89001" y="169163"/>
                </a:lnTo>
                <a:lnTo>
                  <a:pt x="89001" y="128015"/>
                </a:lnTo>
                <a:close/>
              </a:path>
              <a:path w="236219" h="272415">
                <a:moveTo>
                  <a:pt x="142341" y="97231"/>
                </a:moveTo>
                <a:lnTo>
                  <a:pt x="106427" y="101555"/>
                </a:lnTo>
                <a:lnTo>
                  <a:pt x="68313" y="103936"/>
                </a:lnTo>
                <a:lnTo>
                  <a:pt x="31627" y="104946"/>
                </a:lnTo>
                <a:lnTo>
                  <a:pt x="0" y="105155"/>
                </a:lnTo>
                <a:lnTo>
                  <a:pt x="3047" y="129235"/>
                </a:lnTo>
                <a:lnTo>
                  <a:pt x="15363" y="129173"/>
                </a:lnTo>
                <a:lnTo>
                  <a:pt x="28879" y="128968"/>
                </a:lnTo>
                <a:lnTo>
                  <a:pt x="43424" y="128592"/>
                </a:lnTo>
                <a:lnTo>
                  <a:pt x="58826" y="128015"/>
                </a:lnTo>
                <a:lnTo>
                  <a:pt x="89001" y="128015"/>
                </a:lnTo>
                <a:lnTo>
                  <a:pt x="89001" y="126187"/>
                </a:lnTo>
                <a:lnTo>
                  <a:pt x="103322" y="124996"/>
                </a:lnTo>
                <a:lnTo>
                  <a:pt x="117386" y="123291"/>
                </a:lnTo>
                <a:lnTo>
                  <a:pt x="131049" y="121129"/>
                </a:lnTo>
                <a:lnTo>
                  <a:pt x="144170" y="118567"/>
                </a:lnTo>
                <a:lnTo>
                  <a:pt x="142341" y="97231"/>
                </a:lnTo>
                <a:close/>
              </a:path>
              <a:path w="236219" h="272415">
                <a:moveTo>
                  <a:pt x="72847" y="9753"/>
                </a:moveTo>
                <a:lnTo>
                  <a:pt x="48420" y="12663"/>
                </a:lnTo>
                <a:lnTo>
                  <a:pt x="29451" y="20916"/>
                </a:lnTo>
                <a:lnTo>
                  <a:pt x="17168" y="33799"/>
                </a:lnTo>
                <a:lnTo>
                  <a:pt x="12801" y="50596"/>
                </a:lnTo>
                <a:lnTo>
                  <a:pt x="17168" y="67698"/>
                </a:lnTo>
                <a:lnTo>
                  <a:pt x="29451" y="80657"/>
                </a:lnTo>
                <a:lnTo>
                  <a:pt x="48420" y="88873"/>
                </a:lnTo>
                <a:lnTo>
                  <a:pt x="72847" y="91744"/>
                </a:lnTo>
                <a:lnTo>
                  <a:pt x="97402" y="88873"/>
                </a:lnTo>
                <a:lnTo>
                  <a:pt x="116357" y="80657"/>
                </a:lnTo>
                <a:lnTo>
                  <a:pt x="126589" y="69799"/>
                </a:lnTo>
                <a:lnTo>
                  <a:pt x="72847" y="69799"/>
                </a:lnTo>
                <a:lnTo>
                  <a:pt x="59793" y="68513"/>
                </a:lnTo>
                <a:lnTo>
                  <a:pt x="49796" y="64770"/>
                </a:lnTo>
                <a:lnTo>
                  <a:pt x="43400" y="58740"/>
                </a:lnTo>
                <a:lnTo>
                  <a:pt x="41147" y="50596"/>
                </a:lnTo>
                <a:lnTo>
                  <a:pt x="43400" y="42629"/>
                </a:lnTo>
                <a:lnTo>
                  <a:pt x="49796" y="36690"/>
                </a:lnTo>
                <a:lnTo>
                  <a:pt x="59793" y="32980"/>
                </a:lnTo>
                <a:lnTo>
                  <a:pt x="72847" y="31699"/>
                </a:lnTo>
                <a:lnTo>
                  <a:pt x="126577" y="31699"/>
                </a:lnTo>
                <a:lnTo>
                  <a:pt x="116357" y="20916"/>
                </a:lnTo>
                <a:lnTo>
                  <a:pt x="97402" y="12663"/>
                </a:lnTo>
                <a:lnTo>
                  <a:pt x="72847" y="9753"/>
                </a:lnTo>
                <a:close/>
              </a:path>
              <a:path w="236219" h="272415">
                <a:moveTo>
                  <a:pt x="126577" y="31699"/>
                </a:moveTo>
                <a:lnTo>
                  <a:pt x="72847" y="31699"/>
                </a:lnTo>
                <a:lnTo>
                  <a:pt x="86077" y="32980"/>
                </a:lnTo>
                <a:lnTo>
                  <a:pt x="96164" y="36690"/>
                </a:lnTo>
                <a:lnTo>
                  <a:pt x="102593" y="42629"/>
                </a:lnTo>
                <a:lnTo>
                  <a:pt x="104851" y="50596"/>
                </a:lnTo>
                <a:lnTo>
                  <a:pt x="102593" y="58740"/>
                </a:lnTo>
                <a:lnTo>
                  <a:pt x="96164" y="64770"/>
                </a:lnTo>
                <a:lnTo>
                  <a:pt x="86077" y="68513"/>
                </a:lnTo>
                <a:lnTo>
                  <a:pt x="72847" y="69799"/>
                </a:lnTo>
                <a:lnTo>
                  <a:pt x="126589" y="69799"/>
                </a:lnTo>
                <a:lnTo>
                  <a:pt x="128568" y="67698"/>
                </a:lnTo>
                <a:lnTo>
                  <a:pt x="132892" y="50596"/>
                </a:lnTo>
                <a:lnTo>
                  <a:pt x="128568" y="33799"/>
                </a:lnTo>
                <a:lnTo>
                  <a:pt x="126577" y="31699"/>
                </a:lnTo>
                <a:close/>
              </a:path>
              <a:path w="236219" h="272415">
                <a:moveTo>
                  <a:pt x="236219" y="0"/>
                </a:moveTo>
                <a:lnTo>
                  <a:pt x="206349" y="0"/>
                </a:lnTo>
                <a:lnTo>
                  <a:pt x="206349" y="170078"/>
                </a:lnTo>
                <a:lnTo>
                  <a:pt x="236219" y="170078"/>
                </a:lnTo>
                <a:lnTo>
                  <a:pt x="236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22462" y="381232"/>
            <a:ext cx="1350645" cy="276225"/>
          </a:xfrm>
          <a:custGeom>
            <a:avLst/>
            <a:gdLst/>
            <a:ahLst/>
            <a:cxnLst/>
            <a:rect l="l" t="t" r="r" b="b"/>
            <a:pathLst>
              <a:path w="1350645" h="276225">
                <a:moveTo>
                  <a:pt x="249326" y="215493"/>
                </a:moveTo>
                <a:lnTo>
                  <a:pt x="0" y="215493"/>
                </a:lnTo>
                <a:lnTo>
                  <a:pt x="0" y="241401"/>
                </a:lnTo>
                <a:lnTo>
                  <a:pt x="249326" y="241401"/>
                </a:lnTo>
                <a:lnTo>
                  <a:pt x="249326" y="215493"/>
                </a:lnTo>
                <a:close/>
              </a:path>
              <a:path w="1350645" h="276225">
                <a:moveTo>
                  <a:pt x="1302258" y="182879"/>
                </a:moveTo>
                <a:lnTo>
                  <a:pt x="1256585" y="188037"/>
                </a:lnTo>
                <a:lnTo>
                  <a:pt x="1210056" y="190766"/>
                </a:lnTo>
                <a:lnTo>
                  <a:pt x="1165355" y="191838"/>
                </a:lnTo>
                <a:lnTo>
                  <a:pt x="1125169" y="192024"/>
                </a:lnTo>
                <a:lnTo>
                  <a:pt x="1129131" y="217931"/>
                </a:lnTo>
                <a:lnTo>
                  <a:pt x="1168560" y="217655"/>
                </a:lnTo>
                <a:lnTo>
                  <a:pt x="1212303" y="216179"/>
                </a:lnTo>
                <a:lnTo>
                  <a:pt x="1258276" y="212531"/>
                </a:lnTo>
                <a:lnTo>
                  <a:pt x="1304391" y="205739"/>
                </a:lnTo>
                <a:lnTo>
                  <a:pt x="1302258" y="182879"/>
                </a:lnTo>
                <a:close/>
              </a:path>
              <a:path w="1350645" h="276225">
                <a:moveTo>
                  <a:pt x="701268" y="182270"/>
                </a:moveTo>
                <a:lnTo>
                  <a:pt x="669874" y="182270"/>
                </a:lnTo>
                <a:lnTo>
                  <a:pt x="669874" y="275843"/>
                </a:lnTo>
                <a:lnTo>
                  <a:pt x="701268" y="275843"/>
                </a:lnTo>
                <a:lnTo>
                  <a:pt x="701268" y="182270"/>
                </a:lnTo>
                <a:close/>
              </a:path>
              <a:path w="1350645" h="276225">
                <a:moveTo>
                  <a:pt x="811301" y="156362"/>
                </a:moveTo>
                <a:lnTo>
                  <a:pt x="561670" y="156362"/>
                </a:lnTo>
                <a:lnTo>
                  <a:pt x="561670" y="182270"/>
                </a:lnTo>
                <a:lnTo>
                  <a:pt x="811301" y="182270"/>
                </a:lnTo>
                <a:lnTo>
                  <a:pt x="811301" y="156362"/>
                </a:lnTo>
                <a:close/>
              </a:path>
              <a:path w="1350645" h="276225">
                <a:moveTo>
                  <a:pt x="59131" y="19507"/>
                </a:moveTo>
                <a:lnTo>
                  <a:pt x="28041" y="19507"/>
                </a:lnTo>
                <a:lnTo>
                  <a:pt x="28041" y="164591"/>
                </a:lnTo>
                <a:lnTo>
                  <a:pt x="220675" y="164591"/>
                </a:lnTo>
                <a:lnTo>
                  <a:pt x="220675" y="139293"/>
                </a:lnTo>
                <a:lnTo>
                  <a:pt x="59131" y="139293"/>
                </a:lnTo>
                <a:lnTo>
                  <a:pt x="59131" y="92659"/>
                </a:lnTo>
                <a:lnTo>
                  <a:pt x="220675" y="92659"/>
                </a:lnTo>
                <a:lnTo>
                  <a:pt x="220675" y="67665"/>
                </a:lnTo>
                <a:lnTo>
                  <a:pt x="59131" y="67665"/>
                </a:lnTo>
                <a:lnTo>
                  <a:pt x="59131" y="19507"/>
                </a:lnTo>
                <a:close/>
              </a:path>
              <a:path w="1350645" h="276225">
                <a:moveTo>
                  <a:pt x="220675" y="92659"/>
                </a:moveTo>
                <a:lnTo>
                  <a:pt x="189585" y="92659"/>
                </a:lnTo>
                <a:lnTo>
                  <a:pt x="189585" y="139293"/>
                </a:lnTo>
                <a:lnTo>
                  <a:pt x="220675" y="139293"/>
                </a:lnTo>
                <a:lnTo>
                  <a:pt x="220675" y="92659"/>
                </a:lnTo>
                <a:close/>
              </a:path>
              <a:path w="1350645" h="276225">
                <a:moveTo>
                  <a:pt x="220675" y="19507"/>
                </a:moveTo>
                <a:lnTo>
                  <a:pt x="189585" y="19507"/>
                </a:lnTo>
                <a:lnTo>
                  <a:pt x="189585" y="67665"/>
                </a:lnTo>
                <a:lnTo>
                  <a:pt x="220675" y="67665"/>
                </a:lnTo>
                <a:lnTo>
                  <a:pt x="220675" y="19507"/>
                </a:lnTo>
                <a:close/>
              </a:path>
              <a:path w="1350645" h="276225">
                <a:moveTo>
                  <a:pt x="1212646" y="19812"/>
                </a:moveTo>
                <a:lnTo>
                  <a:pt x="1182847" y="24660"/>
                </a:lnTo>
                <a:lnTo>
                  <a:pt x="1159192" y="38252"/>
                </a:lnTo>
                <a:lnTo>
                  <a:pt x="1143595" y="59159"/>
                </a:lnTo>
                <a:lnTo>
                  <a:pt x="1137970" y="85953"/>
                </a:lnTo>
                <a:lnTo>
                  <a:pt x="1143595" y="112747"/>
                </a:lnTo>
                <a:lnTo>
                  <a:pt x="1159192" y="133654"/>
                </a:lnTo>
                <a:lnTo>
                  <a:pt x="1182847" y="147246"/>
                </a:lnTo>
                <a:lnTo>
                  <a:pt x="1212646" y="152095"/>
                </a:lnTo>
                <a:lnTo>
                  <a:pt x="1242493" y="147246"/>
                </a:lnTo>
                <a:lnTo>
                  <a:pt x="1266253" y="133654"/>
                </a:lnTo>
                <a:lnTo>
                  <a:pt x="1272548" y="125272"/>
                </a:lnTo>
                <a:lnTo>
                  <a:pt x="1212646" y="125272"/>
                </a:lnTo>
                <a:lnTo>
                  <a:pt x="1195116" y="122472"/>
                </a:lnTo>
                <a:lnTo>
                  <a:pt x="1181214" y="114528"/>
                </a:lnTo>
                <a:lnTo>
                  <a:pt x="1172056" y="102127"/>
                </a:lnTo>
                <a:lnTo>
                  <a:pt x="1168755" y="85953"/>
                </a:lnTo>
                <a:lnTo>
                  <a:pt x="1172056" y="69651"/>
                </a:lnTo>
                <a:lnTo>
                  <a:pt x="1181214" y="57264"/>
                </a:lnTo>
                <a:lnTo>
                  <a:pt x="1195116" y="49391"/>
                </a:lnTo>
                <a:lnTo>
                  <a:pt x="1212646" y="46634"/>
                </a:lnTo>
                <a:lnTo>
                  <a:pt x="1272548" y="46634"/>
                </a:lnTo>
                <a:lnTo>
                  <a:pt x="1266253" y="38252"/>
                </a:lnTo>
                <a:lnTo>
                  <a:pt x="1242493" y="24660"/>
                </a:lnTo>
                <a:lnTo>
                  <a:pt x="1212646" y="19812"/>
                </a:lnTo>
                <a:close/>
              </a:path>
              <a:path w="1350645" h="276225">
                <a:moveTo>
                  <a:pt x="1272548" y="46634"/>
                </a:moveTo>
                <a:lnTo>
                  <a:pt x="1212646" y="46634"/>
                </a:lnTo>
                <a:lnTo>
                  <a:pt x="1230353" y="49391"/>
                </a:lnTo>
                <a:lnTo>
                  <a:pt x="1244345" y="57264"/>
                </a:lnTo>
                <a:lnTo>
                  <a:pt x="1253537" y="69651"/>
                </a:lnTo>
                <a:lnTo>
                  <a:pt x="1256842" y="85953"/>
                </a:lnTo>
                <a:lnTo>
                  <a:pt x="1253537" y="102127"/>
                </a:lnTo>
                <a:lnTo>
                  <a:pt x="1244346" y="114528"/>
                </a:lnTo>
                <a:lnTo>
                  <a:pt x="1230353" y="122472"/>
                </a:lnTo>
                <a:lnTo>
                  <a:pt x="1212646" y="125272"/>
                </a:lnTo>
                <a:lnTo>
                  <a:pt x="1272548" y="125272"/>
                </a:lnTo>
                <a:lnTo>
                  <a:pt x="1281955" y="112747"/>
                </a:lnTo>
                <a:lnTo>
                  <a:pt x="1287627" y="85953"/>
                </a:lnTo>
                <a:lnTo>
                  <a:pt x="1281955" y="59159"/>
                </a:lnTo>
                <a:lnTo>
                  <a:pt x="1272548" y="46634"/>
                </a:lnTo>
                <a:close/>
              </a:path>
              <a:path w="1350645" h="276225">
                <a:moveTo>
                  <a:pt x="686028" y="10667"/>
                </a:moveTo>
                <a:lnTo>
                  <a:pt x="646180" y="14963"/>
                </a:lnTo>
                <a:lnTo>
                  <a:pt x="615276" y="27203"/>
                </a:lnTo>
                <a:lnTo>
                  <a:pt x="595288" y="46415"/>
                </a:lnTo>
                <a:lnTo>
                  <a:pt x="588187" y="71627"/>
                </a:lnTo>
                <a:lnTo>
                  <a:pt x="595288" y="97016"/>
                </a:lnTo>
                <a:lnTo>
                  <a:pt x="615276" y="116319"/>
                </a:lnTo>
                <a:lnTo>
                  <a:pt x="646180" y="128592"/>
                </a:lnTo>
                <a:lnTo>
                  <a:pt x="686028" y="132892"/>
                </a:lnTo>
                <a:lnTo>
                  <a:pt x="725700" y="128592"/>
                </a:lnTo>
                <a:lnTo>
                  <a:pt x="756513" y="116319"/>
                </a:lnTo>
                <a:lnTo>
                  <a:pt x="765533" y="107594"/>
                </a:lnTo>
                <a:lnTo>
                  <a:pt x="686028" y="107594"/>
                </a:lnTo>
                <a:lnTo>
                  <a:pt x="659072" y="105146"/>
                </a:lnTo>
                <a:lnTo>
                  <a:pt x="638403" y="98069"/>
                </a:lnTo>
                <a:lnTo>
                  <a:pt x="625163" y="86763"/>
                </a:lnTo>
                <a:lnTo>
                  <a:pt x="620496" y="71627"/>
                </a:lnTo>
                <a:lnTo>
                  <a:pt x="625163" y="56668"/>
                </a:lnTo>
                <a:lnTo>
                  <a:pt x="638403" y="45453"/>
                </a:lnTo>
                <a:lnTo>
                  <a:pt x="659072" y="38409"/>
                </a:lnTo>
                <a:lnTo>
                  <a:pt x="686028" y="35966"/>
                </a:lnTo>
                <a:lnTo>
                  <a:pt x="765615" y="35966"/>
                </a:lnTo>
                <a:lnTo>
                  <a:pt x="756513" y="27203"/>
                </a:lnTo>
                <a:lnTo>
                  <a:pt x="725700" y="14963"/>
                </a:lnTo>
                <a:lnTo>
                  <a:pt x="686028" y="10667"/>
                </a:lnTo>
                <a:close/>
              </a:path>
              <a:path w="1350645" h="276225">
                <a:moveTo>
                  <a:pt x="765615" y="35966"/>
                </a:moveTo>
                <a:lnTo>
                  <a:pt x="686028" y="35966"/>
                </a:lnTo>
                <a:lnTo>
                  <a:pt x="712808" y="38409"/>
                </a:lnTo>
                <a:lnTo>
                  <a:pt x="733386" y="45453"/>
                </a:lnTo>
                <a:lnTo>
                  <a:pt x="746593" y="56668"/>
                </a:lnTo>
                <a:lnTo>
                  <a:pt x="751255" y="71627"/>
                </a:lnTo>
                <a:lnTo>
                  <a:pt x="746593" y="86763"/>
                </a:lnTo>
                <a:lnTo>
                  <a:pt x="733386" y="98069"/>
                </a:lnTo>
                <a:lnTo>
                  <a:pt x="712808" y="105146"/>
                </a:lnTo>
                <a:lnTo>
                  <a:pt x="686028" y="107594"/>
                </a:lnTo>
                <a:lnTo>
                  <a:pt x="765533" y="107594"/>
                </a:lnTo>
                <a:lnTo>
                  <a:pt x="776468" y="97016"/>
                </a:lnTo>
                <a:lnTo>
                  <a:pt x="783564" y="71627"/>
                </a:lnTo>
                <a:lnTo>
                  <a:pt x="776468" y="46415"/>
                </a:lnTo>
                <a:lnTo>
                  <a:pt x="765615" y="35966"/>
                </a:lnTo>
                <a:close/>
              </a:path>
              <a:path w="1350645" h="276225">
                <a:moveTo>
                  <a:pt x="1071257" y="304"/>
                </a:moveTo>
                <a:lnTo>
                  <a:pt x="1039863" y="304"/>
                </a:lnTo>
                <a:lnTo>
                  <a:pt x="1039863" y="98755"/>
                </a:lnTo>
                <a:lnTo>
                  <a:pt x="985608" y="98755"/>
                </a:lnTo>
                <a:lnTo>
                  <a:pt x="985608" y="124663"/>
                </a:lnTo>
                <a:lnTo>
                  <a:pt x="1039863" y="124663"/>
                </a:lnTo>
                <a:lnTo>
                  <a:pt x="1039863" y="276148"/>
                </a:lnTo>
                <a:lnTo>
                  <a:pt x="1071257" y="276148"/>
                </a:lnTo>
                <a:lnTo>
                  <a:pt x="1071257" y="304"/>
                </a:lnTo>
                <a:close/>
              </a:path>
              <a:path w="1350645" h="276225">
                <a:moveTo>
                  <a:pt x="941717" y="53644"/>
                </a:moveTo>
                <a:lnTo>
                  <a:pt x="910018" y="53644"/>
                </a:lnTo>
                <a:lnTo>
                  <a:pt x="910018" y="75895"/>
                </a:lnTo>
                <a:lnTo>
                  <a:pt x="905022" y="113128"/>
                </a:lnTo>
                <a:lnTo>
                  <a:pt x="890854" y="148132"/>
                </a:lnTo>
                <a:lnTo>
                  <a:pt x="868741" y="177650"/>
                </a:lnTo>
                <a:lnTo>
                  <a:pt x="839914" y="198424"/>
                </a:lnTo>
                <a:lnTo>
                  <a:pt x="858507" y="223418"/>
                </a:lnTo>
                <a:lnTo>
                  <a:pt x="880914" y="208054"/>
                </a:lnTo>
                <a:lnTo>
                  <a:pt x="899921" y="187375"/>
                </a:lnTo>
                <a:lnTo>
                  <a:pt x="915214" y="162467"/>
                </a:lnTo>
                <a:lnTo>
                  <a:pt x="926477" y="134416"/>
                </a:lnTo>
                <a:lnTo>
                  <a:pt x="956522" y="134416"/>
                </a:lnTo>
                <a:lnTo>
                  <a:pt x="946670" y="111071"/>
                </a:lnTo>
                <a:lnTo>
                  <a:pt x="941717" y="75895"/>
                </a:lnTo>
                <a:lnTo>
                  <a:pt x="941717" y="53644"/>
                </a:lnTo>
                <a:close/>
              </a:path>
              <a:path w="1350645" h="276225">
                <a:moveTo>
                  <a:pt x="956522" y="134416"/>
                </a:moveTo>
                <a:lnTo>
                  <a:pt x="926477" y="134416"/>
                </a:lnTo>
                <a:lnTo>
                  <a:pt x="937683" y="160834"/>
                </a:lnTo>
                <a:lnTo>
                  <a:pt x="952804" y="184137"/>
                </a:lnTo>
                <a:lnTo>
                  <a:pt x="971526" y="203382"/>
                </a:lnTo>
                <a:lnTo>
                  <a:pt x="993533" y="217627"/>
                </a:lnTo>
                <a:lnTo>
                  <a:pt x="1011821" y="192938"/>
                </a:lnTo>
                <a:lnTo>
                  <a:pt x="982865" y="172850"/>
                </a:lnTo>
                <a:lnTo>
                  <a:pt x="960767" y="144475"/>
                </a:lnTo>
                <a:lnTo>
                  <a:pt x="956522" y="134416"/>
                </a:lnTo>
                <a:close/>
              </a:path>
              <a:path w="1350645" h="276225">
                <a:moveTo>
                  <a:pt x="1001458" y="28041"/>
                </a:moveTo>
                <a:lnTo>
                  <a:pt x="850582" y="28041"/>
                </a:lnTo>
                <a:lnTo>
                  <a:pt x="850582" y="53644"/>
                </a:lnTo>
                <a:lnTo>
                  <a:pt x="1001458" y="53644"/>
                </a:lnTo>
                <a:lnTo>
                  <a:pt x="1001458" y="28041"/>
                </a:lnTo>
                <a:close/>
              </a:path>
              <a:path w="1350645" h="276225">
                <a:moveTo>
                  <a:pt x="417233" y="24993"/>
                </a:moveTo>
                <a:lnTo>
                  <a:pt x="291350" y="24993"/>
                </a:lnTo>
                <a:lnTo>
                  <a:pt x="291350" y="50596"/>
                </a:lnTo>
                <a:lnTo>
                  <a:pt x="386143" y="50596"/>
                </a:lnTo>
                <a:lnTo>
                  <a:pt x="386143" y="102107"/>
                </a:lnTo>
                <a:lnTo>
                  <a:pt x="291960" y="102107"/>
                </a:lnTo>
                <a:lnTo>
                  <a:pt x="291960" y="210921"/>
                </a:lnTo>
                <a:lnTo>
                  <a:pt x="314515" y="210921"/>
                </a:lnTo>
                <a:lnTo>
                  <a:pt x="350367" y="210516"/>
                </a:lnTo>
                <a:lnTo>
                  <a:pt x="382790" y="209054"/>
                </a:lnTo>
                <a:lnTo>
                  <a:pt x="413613" y="206163"/>
                </a:lnTo>
                <a:lnTo>
                  <a:pt x="444665" y="201472"/>
                </a:lnTo>
                <a:lnTo>
                  <a:pt x="442509" y="185013"/>
                </a:lnTo>
                <a:lnTo>
                  <a:pt x="323049" y="185013"/>
                </a:lnTo>
                <a:lnTo>
                  <a:pt x="323049" y="127406"/>
                </a:lnTo>
                <a:lnTo>
                  <a:pt x="417233" y="127406"/>
                </a:lnTo>
                <a:lnTo>
                  <a:pt x="417233" y="24993"/>
                </a:lnTo>
                <a:close/>
              </a:path>
              <a:path w="1350645" h="276225">
                <a:moveTo>
                  <a:pt x="441312" y="175869"/>
                </a:moveTo>
                <a:lnTo>
                  <a:pt x="412846" y="180212"/>
                </a:lnTo>
                <a:lnTo>
                  <a:pt x="384581" y="182956"/>
                </a:lnTo>
                <a:lnTo>
                  <a:pt x="355115" y="184442"/>
                </a:lnTo>
                <a:lnTo>
                  <a:pt x="323049" y="185013"/>
                </a:lnTo>
                <a:lnTo>
                  <a:pt x="442509" y="185013"/>
                </a:lnTo>
                <a:lnTo>
                  <a:pt x="441312" y="175869"/>
                </a:lnTo>
                <a:close/>
              </a:path>
              <a:path w="1350645" h="276225">
                <a:moveTo>
                  <a:pt x="1350416" y="304"/>
                </a:moveTo>
                <a:lnTo>
                  <a:pt x="1318717" y="304"/>
                </a:lnTo>
                <a:lnTo>
                  <a:pt x="1318717" y="276148"/>
                </a:lnTo>
                <a:lnTo>
                  <a:pt x="1350416" y="276148"/>
                </a:lnTo>
                <a:lnTo>
                  <a:pt x="1350416" y="304"/>
                </a:lnTo>
                <a:close/>
              </a:path>
              <a:path w="1350645" h="276225">
                <a:moveTo>
                  <a:pt x="494652" y="0"/>
                </a:moveTo>
                <a:lnTo>
                  <a:pt x="462953" y="0"/>
                </a:lnTo>
                <a:lnTo>
                  <a:pt x="462953" y="276148"/>
                </a:lnTo>
                <a:lnTo>
                  <a:pt x="494652" y="276148"/>
                </a:lnTo>
                <a:lnTo>
                  <a:pt x="494652" y="133807"/>
                </a:lnTo>
                <a:lnTo>
                  <a:pt x="537019" y="133807"/>
                </a:lnTo>
                <a:lnTo>
                  <a:pt x="537019" y="107594"/>
                </a:lnTo>
                <a:lnTo>
                  <a:pt x="494652" y="107594"/>
                </a:lnTo>
                <a:lnTo>
                  <a:pt x="494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524000" y="0"/>
            <a:ext cx="9144000" cy="6858000"/>
            <a:chOff x="1524000" y="0"/>
            <a:chExt cx="9144000" cy="6858000"/>
          </a:xfrm>
        </p:grpSpPr>
        <p:sp>
          <p:nvSpPr>
            <p:cNvPr id="8" name="object 8"/>
            <p:cNvSpPr/>
            <p:nvPr/>
          </p:nvSpPr>
          <p:spPr>
            <a:xfrm>
              <a:off x="3299320" y="379098"/>
              <a:ext cx="531495" cy="278765"/>
            </a:xfrm>
            <a:custGeom>
              <a:avLst/>
              <a:gdLst/>
              <a:ahLst/>
              <a:cxnLst/>
              <a:rect l="l" t="t" r="r" b="b"/>
              <a:pathLst>
                <a:path w="531495" h="278765">
                  <a:moveTo>
                    <a:pt x="224332" y="179222"/>
                  </a:moveTo>
                  <a:lnTo>
                    <a:pt x="38709" y="179222"/>
                  </a:lnTo>
                  <a:lnTo>
                    <a:pt x="38709" y="204520"/>
                  </a:lnTo>
                  <a:lnTo>
                    <a:pt x="192938" y="204520"/>
                  </a:lnTo>
                  <a:lnTo>
                    <a:pt x="192938" y="278282"/>
                  </a:lnTo>
                  <a:lnTo>
                    <a:pt x="224332" y="278282"/>
                  </a:lnTo>
                  <a:lnTo>
                    <a:pt x="224332" y="179222"/>
                  </a:lnTo>
                  <a:close/>
                </a:path>
                <a:path w="531495" h="278765">
                  <a:moveTo>
                    <a:pt x="492213" y="165506"/>
                  </a:moveTo>
                  <a:lnTo>
                    <a:pt x="314515" y="165506"/>
                  </a:lnTo>
                  <a:lnTo>
                    <a:pt x="314515" y="188671"/>
                  </a:lnTo>
                  <a:lnTo>
                    <a:pt x="461124" y="188671"/>
                  </a:lnTo>
                  <a:lnTo>
                    <a:pt x="461124" y="208483"/>
                  </a:lnTo>
                  <a:lnTo>
                    <a:pt x="315125" y="208483"/>
                  </a:lnTo>
                  <a:lnTo>
                    <a:pt x="315125" y="275539"/>
                  </a:lnTo>
                  <a:lnTo>
                    <a:pt x="501357" y="275539"/>
                  </a:lnTo>
                  <a:lnTo>
                    <a:pt x="501357" y="252069"/>
                  </a:lnTo>
                  <a:lnTo>
                    <a:pt x="345909" y="252069"/>
                  </a:lnTo>
                  <a:lnTo>
                    <a:pt x="345909" y="230428"/>
                  </a:lnTo>
                  <a:lnTo>
                    <a:pt x="492213" y="230428"/>
                  </a:lnTo>
                  <a:lnTo>
                    <a:pt x="492213" y="165506"/>
                  </a:lnTo>
                  <a:close/>
                </a:path>
                <a:path w="531495" h="278765">
                  <a:moveTo>
                    <a:pt x="358711" y="59131"/>
                  </a:moveTo>
                  <a:lnTo>
                    <a:pt x="331308" y="62283"/>
                  </a:lnTo>
                  <a:lnTo>
                    <a:pt x="310248" y="71323"/>
                  </a:lnTo>
                  <a:lnTo>
                    <a:pt x="296732" y="85620"/>
                  </a:lnTo>
                  <a:lnTo>
                    <a:pt x="291960" y="104546"/>
                  </a:lnTo>
                  <a:lnTo>
                    <a:pt x="296732" y="123248"/>
                  </a:lnTo>
                  <a:lnTo>
                    <a:pt x="310248" y="137350"/>
                  </a:lnTo>
                  <a:lnTo>
                    <a:pt x="331308" y="146251"/>
                  </a:lnTo>
                  <a:lnTo>
                    <a:pt x="358711" y="149351"/>
                  </a:lnTo>
                  <a:lnTo>
                    <a:pt x="386243" y="146251"/>
                  </a:lnTo>
                  <a:lnTo>
                    <a:pt x="407289" y="137350"/>
                  </a:lnTo>
                  <a:lnTo>
                    <a:pt x="417350" y="126796"/>
                  </a:lnTo>
                  <a:lnTo>
                    <a:pt x="358711" y="126796"/>
                  </a:lnTo>
                  <a:lnTo>
                    <a:pt x="343609" y="125291"/>
                  </a:lnTo>
                  <a:lnTo>
                    <a:pt x="332079" y="120929"/>
                  </a:lnTo>
                  <a:lnTo>
                    <a:pt x="324721" y="113938"/>
                  </a:lnTo>
                  <a:lnTo>
                    <a:pt x="322135" y="104546"/>
                  </a:lnTo>
                  <a:lnTo>
                    <a:pt x="324721" y="94978"/>
                  </a:lnTo>
                  <a:lnTo>
                    <a:pt x="332079" y="87896"/>
                  </a:lnTo>
                  <a:lnTo>
                    <a:pt x="343609" y="83500"/>
                  </a:lnTo>
                  <a:lnTo>
                    <a:pt x="358711" y="81991"/>
                  </a:lnTo>
                  <a:lnTo>
                    <a:pt x="417320" y="81991"/>
                  </a:lnTo>
                  <a:lnTo>
                    <a:pt x="407288" y="71323"/>
                  </a:lnTo>
                  <a:lnTo>
                    <a:pt x="386243" y="62283"/>
                  </a:lnTo>
                  <a:lnTo>
                    <a:pt x="358711" y="59131"/>
                  </a:lnTo>
                  <a:close/>
                </a:path>
                <a:path w="531495" h="278765">
                  <a:moveTo>
                    <a:pt x="417320" y="81991"/>
                  </a:moveTo>
                  <a:lnTo>
                    <a:pt x="358711" y="81991"/>
                  </a:lnTo>
                  <a:lnTo>
                    <a:pt x="373989" y="83500"/>
                  </a:lnTo>
                  <a:lnTo>
                    <a:pt x="385610" y="87896"/>
                  </a:lnTo>
                  <a:lnTo>
                    <a:pt x="393001" y="94978"/>
                  </a:lnTo>
                  <a:lnTo>
                    <a:pt x="395592" y="104546"/>
                  </a:lnTo>
                  <a:lnTo>
                    <a:pt x="393001" y="113938"/>
                  </a:lnTo>
                  <a:lnTo>
                    <a:pt x="385610" y="120929"/>
                  </a:lnTo>
                  <a:lnTo>
                    <a:pt x="373989" y="125291"/>
                  </a:lnTo>
                  <a:lnTo>
                    <a:pt x="358711" y="126796"/>
                  </a:lnTo>
                  <a:lnTo>
                    <a:pt x="417350" y="126796"/>
                  </a:lnTo>
                  <a:lnTo>
                    <a:pt x="420733" y="123248"/>
                  </a:lnTo>
                  <a:lnTo>
                    <a:pt x="425462" y="104546"/>
                  </a:lnTo>
                  <a:lnTo>
                    <a:pt x="420733" y="85620"/>
                  </a:lnTo>
                  <a:lnTo>
                    <a:pt x="417320" y="81991"/>
                  </a:lnTo>
                  <a:close/>
                </a:path>
                <a:path w="531495" h="278765">
                  <a:moveTo>
                    <a:pt x="224332" y="128015"/>
                  </a:moveTo>
                  <a:lnTo>
                    <a:pt x="192938" y="128015"/>
                  </a:lnTo>
                  <a:lnTo>
                    <a:pt x="192938" y="165506"/>
                  </a:lnTo>
                  <a:lnTo>
                    <a:pt x="224332" y="165506"/>
                  </a:lnTo>
                  <a:lnTo>
                    <a:pt x="224332" y="128015"/>
                  </a:lnTo>
                  <a:close/>
                </a:path>
                <a:path w="531495" h="278765">
                  <a:moveTo>
                    <a:pt x="71627" y="17678"/>
                  </a:moveTo>
                  <a:lnTo>
                    <a:pt x="43205" y="22626"/>
                  </a:lnTo>
                  <a:lnTo>
                    <a:pt x="20497" y="36461"/>
                  </a:lnTo>
                  <a:lnTo>
                    <a:pt x="5448" y="57669"/>
                  </a:lnTo>
                  <a:lnTo>
                    <a:pt x="0" y="84734"/>
                  </a:lnTo>
                  <a:lnTo>
                    <a:pt x="5448" y="111671"/>
                  </a:lnTo>
                  <a:lnTo>
                    <a:pt x="20497" y="132892"/>
                  </a:lnTo>
                  <a:lnTo>
                    <a:pt x="43205" y="146799"/>
                  </a:lnTo>
                  <a:lnTo>
                    <a:pt x="71627" y="151790"/>
                  </a:lnTo>
                  <a:lnTo>
                    <a:pt x="88363" y="150304"/>
                  </a:lnTo>
                  <a:lnTo>
                    <a:pt x="103555" y="145618"/>
                  </a:lnTo>
                  <a:lnTo>
                    <a:pt x="116805" y="138074"/>
                  </a:lnTo>
                  <a:lnTo>
                    <a:pt x="127711" y="128015"/>
                  </a:lnTo>
                  <a:lnTo>
                    <a:pt x="224332" y="128015"/>
                  </a:lnTo>
                  <a:lnTo>
                    <a:pt x="224332" y="124967"/>
                  </a:lnTo>
                  <a:lnTo>
                    <a:pt x="71627" y="124967"/>
                  </a:lnTo>
                  <a:lnTo>
                    <a:pt x="55073" y="122067"/>
                  </a:lnTo>
                  <a:lnTo>
                    <a:pt x="41833" y="113880"/>
                  </a:lnTo>
                  <a:lnTo>
                    <a:pt x="33051" y="101179"/>
                  </a:lnTo>
                  <a:lnTo>
                    <a:pt x="29870" y="84734"/>
                  </a:lnTo>
                  <a:lnTo>
                    <a:pt x="33051" y="68241"/>
                  </a:lnTo>
                  <a:lnTo>
                    <a:pt x="41833" y="55435"/>
                  </a:lnTo>
                  <a:lnTo>
                    <a:pt x="55073" y="47143"/>
                  </a:lnTo>
                  <a:lnTo>
                    <a:pt x="71627" y="44196"/>
                  </a:lnTo>
                  <a:lnTo>
                    <a:pt x="224332" y="44196"/>
                  </a:lnTo>
                  <a:lnTo>
                    <a:pt x="224332" y="41452"/>
                  </a:lnTo>
                  <a:lnTo>
                    <a:pt x="127711" y="41452"/>
                  </a:lnTo>
                  <a:lnTo>
                    <a:pt x="116805" y="31565"/>
                  </a:lnTo>
                  <a:lnTo>
                    <a:pt x="103555" y="24079"/>
                  </a:lnTo>
                  <a:lnTo>
                    <a:pt x="88363" y="19335"/>
                  </a:lnTo>
                  <a:lnTo>
                    <a:pt x="71627" y="17678"/>
                  </a:lnTo>
                  <a:close/>
                </a:path>
                <a:path w="531495" h="278765">
                  <a:moveTo>
                    <a:pt x="224332" y="44196"/>
                  </a:moveTo>
                  <a:lnTo>
                    <a:pt x="71627" y="44196"/>
                  </a:lnTo>
                  <a:lnTo>
                    <a:pt x="88182" y="47143"/>
                  </a:lnTo>
                  <a:lnTo>
                    <a:pt x="101422" y="55435"/>
                  </a:lnTo>
                  <a:lnTo>
                    <a:pt x="110204" y="68241"/>
                  </a:lnTo>
                  <a:lnTo>
                    <a:pt x="113385" y="84734"/>
                  </a:lnTo>
                  <a:lnTo>
                    <a:pt x="110204" y="101179"/>
                  </a:lnTo>
                  <a:lnTo>
                    <a:pt x="101422" y="113880"/>
                  </a:lnTo>
                  <a:lnTo>
                    <a:pt x="88182" y="122067"/>
                  </a:lnTo>
                  <a:lnTo>
                    <a:pt x="71627" y="124967"/>
                  </a:lnTo>
                  <a:lnTo>
                    <a:pt x="224332" y="124967"/>
                  </a:lnTo>
                  <a:lnTo>
                    <a:pt x="224332" y="102412"/>
                  </a:lnTo>
                  <a:lnTo>
                    <a:pt x="140817" y="102412"/>
                  </a:lnTo>
                  <a:lnTo>
                    <a:pt x="142341" y="96926"/>
                  </a:lnTo>
                  <a:lnTo>
                    <a:pt x="143256" y="90830"/>
                  </a:lnTo>
                  <a:lnTo>
                    <a:pt x="143256" y="78333"/>
                  </a:lnTo>
                  <a:lnTo>
                    <a:pt x="142341" y="72542"/>
                  </a:lnTo>
                  <a:lnTo>
                    <a:pt x="141122" y="67055"/>
                  </a:lnTo>
                  <a:lnTo>
                    <a:pt x="224332" y="67055"/>
                  </a:lnTo>
                  <a:lnTo>
                    <a:pt x="224332" y="44196"/>
                  </a:lnTo>
                  <a:close/>
                </a:path>
                <a:path w="531495" h="278765">
                  <a:moveTo>
                    <a:pt x="224332" y="67055"/>
                  </a:moveTo>
                  <a:lnTo>
                    <a:pt x="192938" y="67055"/>
                  </a:lnTo>
                  <a:lnTo>
                    <a:pt x="192938" y="102412"/>
                  </a:lnTo>
                  <a:lnTo>
                    <a:pt x="224332" y="102412"/>
                  </a:lnTo>
                  <a:lnTo>
                    <a:pt x="224332" y="67055"/>
                  </a:lnTo>
                  <a:close/>
                </a:path>
                <a:path w="531495" h="278765">
                  <a:moveTo>
                    <a:pt x="224332" y="2438"/>
                  </a:moveTo>
                  <a:lnTo>
                    <a:pt x="192938" y="2743"/>
                  </a:lnTo>
                  <a:lnTo>
                    <a:pt x="192938" y="41452"/>
                  </a:lnTo>
                  <a:lnTo>
                    <a:pt x="224332" y="41452"/>
                  </a:lnTo>
                  <a:lnTo>
                    <a:pt x="224332" y="2438"/>
                  </a:lnTo>
                  <a:close/>
                </a:path>
                <a:path w="531495" h="278765">
                  <a:moveTo>
                    <a:pt x="492213" y="2133"/>
                  </a:moveTo>
                  <a:lnTo>
                    <a:pt x="460819" y="2133"/>
                  </a:lnTo>
                  <a:lnTo>
                    <a:pt x="460819" y="153009"/>
                  </a:lnTo>
                  <a:lnTo>
                    <a:pt x="492213" y="153009"/>
                  </a:lnTo>
                  <a:lnTo>
                    <a:pt x="492213" y="90830"/>
                  </a:lnTo>
                  <a:lnTo>
                    <a:pt x="531228" y="90830"/>
                  </a:lnTo>
                  <a:lnTo>
                    <a:pt x="531228" y="64922"/>
                  </a:lnTo>
                  <a:lnTo>
                    <a:pt x="492213" y="64922"/>
                  </a:lnTo>
                  <a:lnTo>
                    <a:pt x="492213" y="2133"/>
                  </a:lnTo>
                  <a:close/>
                </a:path>
                <a:path w="531495" h="278765">
                  <a:moveTo>
                    <a:pt x="440093" y="25908"/>
                  </a:moveTo>
                  <a:lnTo>
                    <a:pt x="277634" y="25908"/>
                  </a:lnTo>
                  <a:lnTo>
                    <a:pt x="277634" y="49682"/>
                  </a:lnTo>
                  <a:lnTo>
                    <a:pt x="440093" y="49682"/>
                  </a:lnTo>
                  <a:lnTo>
                    <a:pt x="440093" y="25908"/>
                  </a:lnTo>
                  <a:close/>
                </a:path>
                <a:path w="531495" h="278765">
                  <a:moveTo>
                    <a:pt x="374561" y="0"/>
                  </a:moveTo>
                  <a:lnTo>
                    <a:pt x="343166" y="0"/>
                  </a:lnTo>
                  <a:lnTo>
                    <a:pt x="343166" y="25908"/>
                  </a:lnTo>
                  <a:lnTo>
                    <a:pt x="374561" y="25908"/>
                  </a:lnTo>
                  <a:lnTo>
                    <a:pt x="3745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4233" y="381842"/>
            <a:ext cx="1034415" cy="274955"/>
            <a:chOff x="344233" y="381842"/>
            <a:chExt cx="1034415" cy="274955"/>
          </a:xfrm>
        </p:grpSpPr>
        <p:sp>
          <p:nvSpPr>
            <p:cNvPr id="3" name="object 3"/>
            <p:cNvSpPr/>
            <p:nvPr/>
          </p:nvSpPr>
          <p:spPr>
            <a:xfrm>
              <a:off x="344233" y="409274"/>
              <a:ext cx="750570" cy="224790"/>
            </a:xfrm>
            <a:custGeom>
              <a:avLst/>
              <a:gdLst/>
              <a:ahLst/>
              <a:cxnLst/>
              <a:rect l="l" t="t" r="r" b="b"/>
              <a:pathLst>
                <a:path w="750569" h="224790">
                  <a:moveTo>
                    <a:pt x="664870" y="0"/>
                  </a:moveTo>
                  <a:lnTo>
                    <a:pt x="596899" y="0"/>
                  </a:lnTo>
                  <a:lnTo>
                    <a:pt x="596899" y="224332"/>
                  </a:lnTo>
                  <a:lnTo>
                    <a:pt x="632256" y="224332"/>
                  </a:lnTo>
                  <a:lnTo>
                    <a:pt x="632256" y="139293"/>
                  </a:lnTo>
                  <a:lnTo>
                    <a:pt x="666089" y="139293"/>
                  </a:lnTo>
                  <a:lnTo>
                    <a:pt x="699855" y="135002"/>
                  </a:lnTo>
                  <a:lnTo>
                    <a:pt x="726592" y="121881"/>
                  </a:lnTo>
                  <a:lnTo>
                    <a:pt x="735210" y="110947"/>
                  </a:lnTo>
                  <a:lnTo>
                    <a:pt x="632256" y="110947"/>
                  </a:lnTo>
                  <a:lnTo>
                    <a:pt x="632256" y="28346"/>
                  </a:lnTo>
                  <a:lnTo>
                    <a:pt x="737885" y="28346"/>
                  </a:lnTo>
                  <a:lnTo>
                    <a:pt x="726439" y="14859"/>
                  </a:lnTo>
                  <a:lnTo>
                    <a:pt x="699341" y="3457"/>
                  </a:lnTo>
                  <a:lnTo>
                    <a:pt x="664870" y="0"/>
                  </a:lnTo>
                  <a:close/>
                </a:path>
                <a:path w="750569" h="224790">
                  <a:moveTo>
                    <a:pt x="737885" y="28346"/>
                  </a:moveTo>
                  <a:lnTo>
                    <a:pt x="661517" y="28346"/>
                  </a:lnTo>
                  <a:lnTo>
                    <a:pt x="685039" y="30332"/>
                  </a:lnTo>
                  <a:lnTo>
                    <a:pt x="702017" y="36918"/>
                  </a:lnTo>
                  <a:lnTo>
                    <a:pt x="712309" y="49048"/>
                  </a:lnTo>
                  <a:lnTo>
                    <a:pt x="715771" y="67665"/>
                  </a:lnTo>
                  <a:lnTo>
                    <a:pt x="712542" y="86901"/>
                  </a:lnTo>
                  <a:lnTo>
                    <a:pt x="702741" y="100393"/>
                  </a:lnTo>
                  <a:lnTo>
                    <a:pt x="686196" y="108342"/>
                  </a:lnTo>
                  <a:lnTo>
                    <a:pt x="662736" y="110947"/>
                  </a:lnTo>
                  <a:lnTo>
                    <a:pt x="735210" y="110947"/>
                  </a:lnTo>
                  <a:lnTo>
                    <a:pt x="744184" y="99560"/>
                  </a:lnTo>
                  <a:lnTo>
                    <a:pt x="750519" y="67665"/>
                  </a:lnTo>
                  <a:lnTo>
                    <a:pt x="744165" y="35747"/>
                  </a:lnTo>
                  <a:lnTo>
                    <a:pt x="737885" y="28346"/>
                  </a:lnTo>
                  <a:close/>
                </a:path>
                <a:path w="750569" h="224790">
                  <a:moveTo>
                    <a:pt x="492239" y="29565"/>
                  </a:moveTo>
                  <a:lnTo>
                    <a:pt x="456882" y="29565"/>
                  </a:lnTo>
                  <a:lnTo>
                    <a:pt x="456882" y="224332"/>
                  </a:lnTo>
                  <a:lnTo>
                    <a:pt x="492239" y="224332"/>
                  </a:lnTo>
                  <a:lnTo>
                    <a:pt x="492239" y="29565"/>
                  </a:lnTo>
                  <a:close/>
                </a:path>
                <a:path w="750569" h="224790">
                  <a:moveTo>
                    <a:pt x="558380" y="0"/>
                  </a:moveTo>
                  <a:lnTo>
                    <a:pt x="391045" y="0"/>
                  </a:lnTo>
                  <a:lnTo>
                    <a:pt x="391045" y="29565"/>
                  </a:lnTo>
                  <a:lnTo>
                    <a:pt x="558380" y="29565"/>
                  </a:lnTo>
                  <a:lnTo>
                    <a:pt x="558380" y="0"/>
                  </a:lnTo>
                  <a:close/>
                </a:path>
                <a:path w="750569" h="224790">
                  <a:moveTo>
                    <a:pt x="306501" y="29565"/>
                  </a:moveTo>
                  <a:lnTo>
                    <a:pt x="271145" y="29565"/>
                  </a:lnTo>
                  <a:lnTo>
                    <a:pt x="271145" y="224332"/>
                  </a:lnTo>
                  <a:lnTo>
                    <a:pt x="306501" y="224332"/>
                  </a:lnTo>
                  <a:lnTo>
                    <a:pt x="306501" y="29565"/>
                  </a:lnTo>
                  <a:close/>
                </a:path>
                <a:path w="750569" h="224790">
                  <a:moveTo>
                    <a:pt x="372643" y="0"/>
                  </a:moveTo>
                  <a:lnTo>
                    <a:pt x="205308" y="0"/>
                  </a:lnTo>
                  <a:lnTo>
                    <a:pt x="205308" y="29565"/>
                  </a:lnTo>
                  <a:lnTo>
                    <a:pt x="372643" y="29565"/>
                  </a:lnTo>
                  <a:lnTo>
                    <a:pt x="372643" y="0"/>
                  </a:lnTo>
                  <a:close/>
                </a:path>
                <a:path w="750569" h="224790">
                  <a:moveTo>
                    <a:pt x="35356" y="0"/>
                  </a:moveTo>
                  <a:lnTo>
                    <a:pt x="0" y="0"/>
                  </a:lnTo>
                  <a:lnTo>
                    <a:pt x="0" y="224332"/>
                  </a:lnTo>
                  <a:lnTo>
                    <a:pt x="35356" y="224332"/>
                  </a:lnTo>
                  <a:lnTo>
                    <a:pt x="35356" y="122224"/>
                  </a:lnTo>
                  <a:lnTo>
                    <a:pt x="166725" y="122224"/>
                  </a:lnTo>
                  <a:lnTo>
                    <a:pt x="166725" y="91440"/>
                  </a:lnTo>
                  <a:lnTo>
                    <a:pt x="35356" y="91440"/>
                  </a:lnTo>
                  <a:lnTo>
                    <a:pt x="35356" y="0"/>
                  </a:lnTo>
                  <a:close/>
                </a:path>
                <a:path w="750569" h="224790">
                  <a:moveTo>
                    <a:pt x="166725" y="122224"/>
                  </a:moveTo>
                  <a:lnTo>
                    <a:pt x="131368" y="122224"/>
                  </a:lnTo>
                  <a:lnTo>
                    <a:pt x="131368" y="224332"/>
                  </a:lnTo>
                  <a:lnTo>
                    <a:pt x="166725" y="224332"/>
                  </a:lnTo>
                  <a:lnTo>
                    <a:pt x="166725" y="122224"/>
                  </a:lnTo>
                  <a:close/>
                </a:path>
                <a:path w="750569" h="224790">
                  <a:moveTo>
                    <a:pt x="166725" y="0"/>
                  </a:moveTo>
                  <a:lnTo>
                    <a:pt x="131368" y="0"/>
                  </a:lnTo>
                  <a:lnTo>
                    <a:pt x="131368" y="91440"/>
                  </a:lnTo>
                  <a:lnTo>
                    <a:pt x="166725" y="91440"/>
                  </a:lnTo>
                  <a:lnTo>
                    <a:pt x="166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20914" y="381842"/>
              <a:ext cx="257810" cy="274955"/>
            </a:xfrm>
            <a:custGeom>
              <a:avLst/>
              <a:gdLst/>
              <a:ahLst/>
              <a:cxnLst/>
              <a:rect l="l" t="t" r="r" b="b"/>
              <a:pathLst>
                <a:path w="257809" h="274955">
                  <a:moveTo>
                    <a:pt x="84734" y="17068"/>
                  </a:moveTo>
                  <a:lnTo>
                    <a:pt x="55335" y="21917"/>
                  </a:lnTo>
                  <a:lnTo>
                    <a:pt x="31965" y="35509"/>
                  </a:lnTo>
                  <a:lnTo>
                    <a:pt x="16540" y="56416"/>
                  </a:lnTo>
                  <a:lnTo>
                    <a:pt x="10972" y="83210"/>
                  </a:lnTo>
                  <a:lnTo>
                    <a:pt x="15268" y="106770"/>
                  </a:lnTo>
                  <a:lnTo>
                    <a:pt x="27279" y="126072"/>
                  </a:lnTo>
                  <a:lnTo>
                    <a:pt x="45691" y="140174"/>
                  </a:lnTo>
                  <a:lnTo>
                    <a:pt x="69189" y="148132"/>
                  </a:lnTo>
                  <a:lnTo>
                    <a:pt x="69189" y="191414"/>
                  </a:lnTo>
                  <a:lnTo>
                    <a:pt x="50877" y="191766"/>
                  </a:lnTo>
                  <a:lnTo>
                    <a:pt x="0" y="192024"/>
                  </a:lnTo>
                  <a:lnTo>
                    <a:pt x="4267" y="217931"/>
                  </a:lnTo>
                  <a:lnTo>
                    <a:pt x="42338" y="217727"/>
                  </a:lnTo>
                  <a:lnTo>
                    <a:pt x="84353" y="216522"/>
                  </a:lnTo>
                  <a:lnTo>
                    <a:pt x="128311" y="213431"/>
                  </a:lnTo>
                  <a:lnTo>
                    <a:pt x="172211" y="207568"/>
                  </a:lnTo>
                  <a:lnTo>
                    <a:pt x="170154" y="190195"/>
                  </a:lnTo>
                  <a:lnTo>
                    <a:pt x="100584" y="190195"/>
                  </a:lnTo>
                  <a:lnTo>
                    <a:pt x="100584" y="147827"/>
                  </a:lnTo>
                  <a:lnTo>
                    <a:pt x="123986" y="139917"/>
                  </a:lnTo>
                  <a:lnTo>
                    <a:pt x="142189" y="125920"/>
                  </a:lnTo>
                  <a:lnTo>
                    <a:pt x="144461" y="122224"/>
                  </a:lnTo>
                  <a:lnTo>
                    <a:pt x="84734" y="122224"/>
                  </a:lnTo>
                  <a:lnTo>
                    <a:pt x="67427" y="119514"/>
                  </a:lnTo>
                  <a:lnTo>
                    <a:pt x="53721" y="111747"/>
                  </a:lnTo>
                  <a:lnTo>
                    <a:pt x="44700" y="99464"/>
                  </a:lnTo>
                  <a:lnTo>
                    <a:pt x="41452" y="83210"/>
                  </a:lnTo>
                  <a:lnTo>
                    <a:pt x="44700" y="66908"/>
                  </a:lnTo>
                  <a:lnTo>
                    <a:pt x="53721" y="54521"/>
                  </a:lnTo>
                  <a:lnTo>
                    <a:pt x="67427" y="46648"/>
                  </a:lnTo>
                  <a:lnTo>
                    <a:pt x="84734" y="43891"/>
                  </a:lnTo>
                  <a:lnTo>
                    <a:pt x="143492" y="43891"/>
                  </a:lnTo>
                  <a:lnTo>
                    <a:pt x="137350" y="35509"/>
                  </a:lnTo>
                  <a:lnTo>
                    <a:pt x="114085" y="21917"/>
                  </a:lnTo>
                  <a:lnTo>
                    <a:pt x="84734" y="17068"/>
                  </a:lnTo>
                  <a:close/>
                </a:path>
                <a:path w="257809" h="274955">
                  <a:moveTo>
                    <a:pt x="169468" y="184403"/>
                  </a:moveTo>
                  <a:lnTo>
                    <a:pt x="152747" y="186466"/>
                  </a:lnTo>
                  <a:lnTo>
                    <a:pt x="135597" y="188099"/>
                  </a:lnTo>
                  <a:lnTo>
                    <a:pt x="118162" y="189333"/>
                  </a:lnTo>
                  <a:lnTo>
                    <a:pt x="100584" y="190195"/>
                  </a:lnTo>
                  <a:lnTo>
                    <a:pt x="170154" y="190195"/>
                  </a:lnTo>
                  <a:lnTo>
                    <a:pt x="169468" y="184403"/>
                  </a:lnTo>
                  <a:close/>
                </a:path>
                <a:path w="257809" h="274955">
                  <a:moveTo>
                    <a:pt x="143492" y="43891"/>
                  </a:moveTo>
                  <a:lnTo>
                    <a:pt x="84734" y="43891"/>
                  </a:lnTo>
                  <a:lnTo>
                    <a:pt x="101993" y="46648"/>
                  </a:lnTo>
                  <a:lnTo>
                    <a:pt x="115595" y="54521"/>
                  </a:lnTo>
                  <a:lnTo>
                    <a:pt x="124510" y="66908"/>
                  </a:lnTo>
                  <a:lnTo>
                    <a:pt x="127711" y="83210"/>
                  </a:lnTo>
                  <a:lnTo>
                    <a:pt x="124510" y="99464"/>
                  </a:lnTo>
                  <a:lnTo>
                    <a:pt x="115595" y="111747"/>
                  </a:lnTo>
                  <a:lnTo>
                    <a:pt x="101993" y="119514"/>
                  </a:lnTo>
                  <a:lnTo>
                    <a:pt x="84734" y="122224"/>
                  </a:lnTo>
                  <a:lnTo>
                    <a:pt x="144461" y="122224"/>
                  </a:lnTo>
                  <a:lnTo>
                    <a:pt x="153990" y="106722"/>
                  </a:lnTo>
                  <a:lnTo>
                    <a:pt x="158191" y="83210"/>
                  </a:lnTo>
                  <a:lnTo>
                    <a:pt x="152671" y="56416"/>
                  </a:lnTo>
                  <a:lnTo>
                    <a:pt x="143492" y="43891"/>
                  </a:lnTo>
                  <a:close/>
                </a:path>
                <a:path w="257809" h="274955">
                  <a:moveTo>
                    <a:pt x="217017" y="0"/>
                  </a:moveTo>
                  <a:lnTo>
                    <a:pt x="185623" y="0"/>
                  </a:lnTo>
                  <a:lnTo>
                    <a:pt x="185623" y="274929"/>
                  </a:lnTo>
                  <a:lnTo>
                    <a:pt x="217017" y="274929"/>
                  </a:lnTo>
                  <a:lnTo>
                    <a:pt x="217017" y="137160"/>
                  </a:lnTo>
                  <a:lnTo>
                    <a:pt x="257555" y="137160"/>
                  </a:lnTo>
                  <a:lnTo>
                    <a:pt x="257555" y="110947"/>
                  </a:lnTo>
                  <a:lnTo>
                    <a:pt x="217017" y="110947"/>
                  </a:lnTo>
                  <a:lnTo>
                    <a:pt x="2170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471383" y="381537"/>
            <a:ext cx="236220" cy="272415"/>
          </a:xfrm>
          <a:custGeom>
            <a:avLst/>
            <a:gdLst/>
            <a:ahLst/>
            <a:cxnLst/>
            <a:rect l="l" t="t" r="r" b="b"/>
            <a:pathLst>
              <a:path w="236219" h="272415">
                <a:moveTo>
                  <a:pt x="77724" y="179831"/>
                </a:moveTo>
                <a:lnTo>
                  <a:pt x="46634" y="179831"/>
                </a:lnTo>
                <a:lnTo>
                  <a:pt x="46634" y="272186"/>
                </a:lnTo>
                <a:lnTo>
                  <a:pt x="236219" y="272186"/>
                </a:lnTo>
                <a:lnTo>
                  <a:pt x="236219" y="247497"/>
                </a:lnTo>
                <a:lnTo>
                  <a:pt x="77724" y="247497"/>
                </a:lnTo>
                <a:lnTo>
                  <a:pt x="77724" y="225856"/>
                </a:lnTo>
                <a:lnTo>
                  <a:pt x="236219" y="225856"/>
                </a:lnTo>
                <a:lnTo>
                  <a:pt x="236219" y="202082"/>
                </a:lnTo>
                <a:lnTo>
                  <a:pt x="77724" y="202082"/>
                </a:lnTo>
                <a:lnTo>
                  <a:pt x="77724" y="179831"/>
                </a:lnTo>
                <a:close/>
              </a:path>
              <a:path w="236219" h="272415">
                <a:moveTo>
                  <a:pt x="236219" y="225856"/>
                </a:moveTo>
                <a:lnTo>
                  <a:pt x="205130" y="225856"/>
                </a:lnTo>
                <a:lnTo>
                  <a:pt x="205130" y="247497"/>
                </a:lnTo>
                <a:lnTo>
                  <a:pt x="236219" y="247497"/>
                </a:lnTo>
                <a:lnTo>
                  <a:pt x="236219" y="225856"/>
                </a:lnTo>
                <a:close/>
              </a:path>
              <a:path w="236219" h="272415">
                <a:moveTo>
                  <a:pt x="236219" y="179831"/>
                </a:moveTo>
                <a:lnTo>
                  <a:pt x="205130" y="179831"/>
                </a:lnTo>
                <a:lnTo>
                  <a:pt x="205130" y="202082"/>
                </a:lnTo>
                <a:lnTo>
                  <a:pt x="236219" y="202082"/>
                </a:lnTo>
                <a:lnTo>
                  <a:pt x="236219" y="179831"/>
                </a:lnTo>
                <a:close/>
              </a:path>
              <a:path w="236219" h="272415">
                <a:moveTo>
                  <a:pt x="185013" y="5486"/>
                </a:moveTo>
                <a:lnTo>
                  <a:pt x="155448" y="5486"/>
                </a:lnTo>
                <a:lnTo>
                  <a:pt x="155448" y="135940"/>
                </a:lnTo>
                <a:lnTo>
                  <a:pt x="110642" y="135940"/>
                </a:lnTo>
                <a:lnTo>
                  <a:pt x="110642" y="157276"/>
                </a:lnTo>
                <a:lnTo>
                  <a:pt x="155448" y="157276"/>
                </a:lnTo>
                <a:lnTo>
                  <a:pt x="155448" y="169468"/>
                </a:lnTo>
                <a:lnTo>
                  <a:pt x="185013" y="169468"/>
                </a:lnTo>
                <a:lnTo>
                  <a:pt x="185013" y="5486"/>
                </a:lnTo>
                <a:close/>
              </a:path>
              <a:path w="236219" h="272415">
                <a:moveTo>
                  <a:pt x="89001" y="128015"/>
                </a:moveTo>
                <a:lnTo>
                  <a:pt x="58826" y="128015"/>
                </a:lnTo>
                <a:lnTo>
                  <a:pt x="58826" y="169163"/>
                </a:lnTo>
                <a:lnTo>
                  <a:pt x="89001" y="169163"/>
                </a:lnTo>
                <a:lnTo>
                  <a:pt x="89001" y="128015"/>
                </a:lnTo>
                <a:close/>
              </a:path>
              <a:path w="236219" h="272415">
                <a:moveTo>
                  <a:pt x="142341" y="97231"/>
                </a:moveTo>
                <a:lnTo>
                  <a:pt x="106427" y="101555"/>
                </a:lnTo>
                <a:lnTo>
                  <a:pt x="68313" y="103936"/>
                </a:lnTo>
                <a:lnTo>
                  <a:pt x="31627" y="104946"/>
                </a:lnTo>
                <a:lnTo>
                  <a:pt x="0" y="105155"/>
                </a:lnTo>
                <a:lnTo>
                  <a:pt x="3047" y="129235"/>
                </a:lnTo>
                <a:lnTo>
                  <a:pt x="15363" y="129173"/>
                </a:lnTo>
                <a:lnTo>
                  <a:pt x="28879" y="128968"/>
                </a:lnTo>
                <a:lnTo>
                  <a:pt x="43424" y="128592"/>
                </a:lnTo>
                <a:lnTo>
                  <a:pt x="58826" y="128015"/>
                </a:lnTo>
                <a:lnTo>
                  <a:pt x="89001" y="128015"/>
                </a:lnTo>
                <a:lnTo>
                  <a:pt x="89001" y="126187"/>
                </a:lnTo>
                <a:lnTo>
                  <a:pt x="103322" y="124996"/>
                </a:lnTo>
                <a:lnTo>
                  <a:pt x="117386" y="123291"/>
                </a:lnTo>
                <a:lnTo>
                  <a:pt x="131049" y="121129"/>
                </a:lnTo>
                <a:lnTo>
                  <a:pt x="144170" y="118567"/>
                </a:lnTo>
                <a:lnTo>
                  <a:pt x="142341" y="97231"/>
                </a:lnTo>
                <a:close/>
              </a:path>
              <a:path w="236219" h="272415">
                <a:moveTo>
                  <a:pt x="72847" y="9753"/>
                </a:moveTo>
                <a:lnTo>
                  <a:pt x="48420" y="12663"/>
                </a:lnTo>
                <a:lnTo>
                  <a:pt x="29451" y="20916"/>
                </a:lnTo>
                <a:lnTo>
                  <a:pt x="17168" y="33799"/>
                </a:lnTo>
                <a:lnTo>
                  <a:pt x="12801" y="50596"/>
                </a:lnTo>
                <a:lnTo>
                  <a:pt x="17168" y="67698"/>
                </a:lnTo>
                <a:lnTo>
                  <a:pt x="29451" y="80657"/>
                </a:lnTo>
                <a:lnTo>
                  <a:pt x="48420" y="88873"/>
                </a:lnTo>
                <a:lnTo>
                  <a:pt x="72847" y="91744"/>
                </a:lnTo>
                <a:lnTo>
                  <a:pt x="97402" y="88873"/>
                </a:lnTo>
                <a:lnTo>
                  <a:pt x="116357" y="80657"/>
                </a:lnTo>
                <a:lnTo>
                  <a:pt x="126589" y="69799"/>
                </a:lnTo>
                <a:lnTo>
                  <a:pt x="72847" y="69799"/>
                </a:lnTo>
                <a:lnTo>
                  <a:pt x="59793" y="68513"/>
                </a:lnTo>
                <a:lnTo>
                  <a:pt x="49796" y="64770"/>
                </a:lnTo>
                <a:lnTo>
                  <a:pt x="43400" y="58740"/>
                </a:lnTo>
                <a:lnTo>
                  <a:pt x="41147" y="50596"/>
                </a:lnTo>
                <a:lnTo>
                  <a:pt x="43400" y="42629"/>
                </a:lnTo>
                <a:lnTo>
                  <a:pt x="49796" y="36690"/>
                </a:lnTo>
                <a:lnTo>
                  <a:pt x="59793" y="32980"/>
                </a:lnTo>
                <a:lnTo>
                  <a:pt x="72847" y="31699"/>
                </a:lnTo>
                <a:lnTo>
                  <a:pt x="126577" y="31699"/>
                </a:lnTo>
                <a:lnTo>
                  <a:pt x="116357" y="20916"/>
                </a:lnTo>
                <a:lnTo>
                  <a:pt x="97402" y="12663"/>
                </a:lnTo>
                <a:lnTo>
                  <a:pt x="72847" y="9753"/>
                </a:lnTo>
                <a:close/>
              </a:path>
              <a:path w="236219" h="272415">
                <a:moveTo>
                  <a:pt x="126577" y="31699"/>
                </a:moveTo>
                <a:lnTo>
                  <a:pt x="72847" y="31699"/>
                </a:lnTo>
                <a:lnTo>
                  <a:pt x="86077" y="32980"/>
                </a:lnTo>
                <a:lnTo>
                  <a:pt x="96164" y="36690"/>
                </a:lnTo>
                <a:lnTo>
                  <a:pt x="102593" y="42629"/>
                </a:lnTo>
                <a:lnTo>
                  <a:pt x="104851" y="50596"/>
                </a:lnTo>
                <a:lnTo>
                  <a:pt x="102593" y="58740"/>
                </a:lnTo>
                <a:lnTo>
                  <a:pt x="96164" y="64770"/>
                </a:lnTo>
                <a:lnTo>
                  <a:pt x="86077" y="68513"/>
                </a:lnTo>
                <a:lnTo>
                  <a:pt x="72847" y="69799"/>
                </a:lnTo>
                <a:lnTo>
                  <a:pt x="126589" y="69799"/>
                </a:lnTo>
                <a:lnTo>
                  <a:pt x="128568" y="67698"/>
                </a:lnTo>
                <a:lnTo>
                  <a:pt x="132892" y="50596"/>
                </a:lnTo>
                <a:lnTo>
                  <a:pt x="128568" y="33799"/>
                </a:lnTo>
                <a:lnTo>
                  <a:pt x="126577" y="31699"/>
                </a:lnTo>
                <a:close/>
              </a:path>
              <a:path w="236219" h="272415">
                <a:moveTo>
                  <a:pt x="236219" y="0"/>
                </a:moveTo>
                <a:lnTo>
                  <a:pt x="206349" y="0"/>
                </a:lnTo>
                <a:lnTo>
                  <a:pt x="206349" y="170078"/>
                </a:lnTo>
                <a:lnTo>
                  <a:pt x="236219" y="170078"/>
                </a:lnTo>
                <a:lnTo>
                  <a:pt x="236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22462" y="381232"/>
            <a:ext cx="1350645" cy="276225"/>
          </a:xfrm>
          <a:custGeom>
            <a:avLst/>
            <a:gdLst/>
            <a:ahLst/>
            <a:cxnLst/>
            <a:rect l="l" t="t" r="r" b="b"/>
            <a:pathLst>
              <a:path w="1350645" h="276225">
                <a:moveTo>
                  <a:pt x="249326" y="215493"/>
                </a:moveTo>
                <a:lnTo>
                  <a:pt x="0" y="215493"/>
                </a:lnTo>
                <a:lnTo>
                  <a:pt x="0" y="241401"/>
                </a:lnTo>
                <a:lnTo>
                  <a:pt x="249326" y="241401"/>
                </a:lnTo>
                <a:lnTo>
                  <a:pt x="249326" y="215493"/>
                </a:lnTo>
                <a:close/>
              </a:path>
              <a:path w="1350645" h="276225">
                <a:moveTo>
                  <a:pt x="1302258" y="182879"/>
                </a:moveTo>
                <a:lnTo>
                  <a:pt x="1256585" y="188037"/>
                </a:lnTo>
                <a:lnTo>
                  <a:pt x="1210056" y="190766"/>
                </a:lnTo>
                <a:lnTo>
                  <a:pt x="1165355" y="191838"/>
                </a:lnTo>
                <a:lnTo>
                  <a:pt x="1125169" y="192024"/>
                </a:lnTo>
                <a:lnTo>
                  <a:pt x="1129131" y="217931"/>
                </a:lnTo>
                <a:lnTo>
                  <a:pt x="1168560" y="217655"/>
                </a:lnTo>
                <a:lnTo>
                  <a:pt x="1212303" y="216179"/>
                </a:lnTo>
                <a:lnTo>
                  <a:pt x="1258276" y="212531"/>
                </a:lnTo>
                <a:lnTo>
                  <a:pt x="1304391" y="205739"/>
                </a:lnTo>
                <a:lnTo>
                  <a:pt x="1302258" y="182879"/>
                </a:lnTo>
                <a:close/>
              </a:path>
              <a:path w="1350645" h="276225">
                <a:moveTo>
                  <a:pt x="701268" y="182270"/>
                </a:moveTo>
                <a:lnTo>
                  <a:pt x="669874" y="182270"/>
                </a:lnTo>
                <a:lnTo>
                  <a:pt x="669874" y="275843"/>
                </a:lnTo>
                <a:lnTo>
                  <a:pt x="701268" y="275843"/>
                </a:lnTo>
                <a:lnTo>
                  <a:pt x="701268" y="182270"/>
                </a:lnTo>
                <a:close/>
              </a:path>
              <a:path w="1350645" h="276225">
                <a:moveTo>
                  <a:pt x="811301" y="156362"/>
                </a:moveTo>
                <a:lnTo>
                  <a:pt x="561670" y="156362"/>
                </a:lnTo>
                <a:lnTo>
                  <a:pt x="561670" y="182270"/>
                </a:lnTo>
                <a:lnTo>
                  <a:pt x="811301" y="182270"/>
                </a:lnTo>
                <a:lnTo>
                  <a:pt x="811301" y="156362"/>
                </a:lnTo>
                <a:close/>
              </a:path>
              <a:path w="1350645" h="276225">
                <a:moveTo>
                  <a:pt x="59131" y="19507"/>
                </a:moveTo>
                <a:lnTo>
                  <a:pt x="28041" y="19507"/>
                </a:lnTo>
                <a:lnTo>
                  <a:pt x="28041" y="164591"/>
                </a:lnTo>
                <a:lnTo>
                  <a:pt x="220675" y="164591"/>
                </a:lnTo>
                <a:lnTo>
                  <a:pt x="220675" y="139293"/>
                </a:lnTo>
                <a:lnTo>
                  <a:pt x="59131" y="139293"/>
                </a:lnTo>
                <a:lnTo>
                  <a:pt x="59131" y="92659"/>
                </a:lnTo>
                <a:lnTo>
                  <a:pt x="220675" y="92659"/>
                </a:lnTo>
                <a:lnTo>
                  <a:pt x="220675" y="67665"/>
                </a:lnTo>
                <a:lnTo>
                  <a:pt x="59131" y="67665"/>
                </a:lnTo>
                <a:lnTo>
                  <a:pt x="59131" y="19507"/>
                </a:lnTo>
                <a:close/>
              </a:path>
              <a:path w="1350645" h="276225">
                <a:moveTo>
                  <a:pt x="220675" y="92659"/>
                </a:moveTo>
                <a:lnTo>
                  <a:pt x="189585" y="92659"/>
                </a:lnTo>
                <a:lnTo>
                  <a:pt x="189585" y="139293"/>
                </a:lnTo>
                <a:lnTo>
                  <a:pt x="220675" y="139293"/>
                </a:lnTo>
                <a:lnTo>
                  <a:pt x="220675" y="92659"/>
                </a:lnTo>
                <a:close/>
              </a:path>
              <a:path w="1350645" h="276225">
                <a:moveTo>
                  <a:pt x="220675" y="19507"/>
                </a:moveTo>
                <a:lnTo>
                  <a:pt x="189585" y="19507"/>
                </a:lnTo>
                <a:lnTo>
                  <a:pt x="189585" y="67665"/>
                </a:lnTo>
                <a:lnTo>
                  <a:pt x="220675" y="67665"/>
                </a:lnTo>
                <a:lnTo>
                  <a:pt x="220675" y="19507"/>
                </a:lnTo>
                <a:close/>
              </a:path>
              <a:path w="1350645" h="276225">
                <a:moveTo>
                  <a:pt x="1212646" y="19812"/>
                </a:moveTo>
                <a:lnTo>
                  <a:pt x="1182847" y="24660"/>
                </a:lnTo>
                <a:lnTo>
                  <a:pt x="1159192" y="38252"/>
                </a:lnTo>
                <a:lnTo>
                  <a:pt x="1143595" y="59159"/>
                </a:lnTo>
                <a:lnTo>
                  <a:pt x="1137970" y="85953"/>
                </a:lnTo>
                <a:lnTo>
                  <a:pt x="1143595" y="112747"/>
                </a:lnTo>
                <a:lnTo>
                  <a:pt x="1159192" y="133654"/>
                </a:lnTo>
                <a:lnTo>
                  <a:pt x="1182847" y="147246"/>
                </a:lnTo>
                <a:lnTo>
                  <a:pt x="1212646" y="152095"/>
                </a:lnTo>
                <a:lnTo>
                  <a:pt x="1242493" y="147246"/>
                </a:lnTo>
                <a:lnTo>
                  <a:pt x="1266253" y="133654"/>
                </a:lnTo>
                <a:lnTo>
                  <a:pt x="1272548" y="125272"/>
                </a:lnTo>
                <a:lnTo>
                  <a:pt x="1212646" y="125272"/>
                </a:lnTo>
                <a:lnTo>
                  <a:pt x="1195116" y="122472"/>
                </a:lnTo>
                <a:lnTo>
                  <a:pt x="1181214" y="114528"/>
                </a:lnTo>
                <a:lnTo>
                  <a:pt x="1172056" y="102127"/>
                </a:lnTo>
                <a:lnTo>
                  <a:pt x="1168755" y="85953"/>
                </a:lnTo>
                <a:lnTo>
                  <a:pt x="1172056" y="69651"/>
                </a:lnTo>
                <a:lnTo>
                  <a:pt x="1181214" y="57264"/>
                </a:lnTo>
                <a:lnTo>
                  <a:pt x="1195116" y="49391"/>
                </a:lnTo>
                <a:lnTo>
                  <a:pt x="1212646" y="46634"/>
                </a:lnTo>
                <a:lnTo>
                  <a:pt x="1272548" y="46634"/>
                </a:lnTo>
                <a:lnTo>
                  <a:pt x="1266253" y="38252"/>
                </a:lnTo>
                <a:lnTo>
                  <a:pt x="1242493" y="24660"/>
                </a:lnTo>
                <a:lnTo>
                  <a:pt x="1212646" y="19812"/>
                </a:lnTo>
                <a:close/>
              </a:path>
              <a:path w="1350645" h="276225">
                <a:moveTo>
                  <a:pt x="1272548" y="46634"/>
                </a:moveTo>
                <a:lnTo>
                  <a:pt x="1212646" y="46634"/>
                </a:lnTo>
                <a:lnTo>
                  <a:pt x="1230353" y="49391"/>
                </a:lnTo>
                <a:lnTo>
                  <a:pt x="1244345" y="57264"/>
                </a:lnTo>
                <a:lnTo>
                  <a:pt x="1253537" y="69651"/>
                </a:lnTo>
                <a:lnTo>
                  <a:pt x="1256842" y="85953"/>
                </a:lnTo>
                <a:lnTo>
                  <a:pt x="1253537" y="102127"/>
                </a:lnTo>
                <a:lnTo>
                  <a:pt x="1244346" y="114528"/>
                </a:lnTo>
                <a:lnTo>
                  <a:pt x="1230353" y="122472"/>
                </a:lnTo>
                <a:lnTo>
                  <a:pt x="1212646" y="125272"/>
                </a:lnTo>
                <a:lnTo>
                  <a:pt x="1272548" y="125272"/>
                </a:lnTo>
                <a:lnTo>
                  <a:pt x="1281955" y="112747"/>
                </a:lnTo>
                <a:lnTo>
                  <a:pt x="1287627" y="85953"/>
                </a:lnTo>
                <a:lnTo>
                  <a:pt x="1281955" y="59159"/>
                </a:lnTo>
                <a:lnTo>
                  <a:pt x="1272548" y="46634"/>
                </a:lnTo>
                <a:close/>
              </a:path>
              <a:path w="1350645" h="276225">
                <a:moveTo>
                  <a:pt x="686028" y="10667"/>
                </a:moveTo>
                <a:lnTo>
                  <a:pt x="646180" y="14963"/>
                </a:lnTo>
                <a:lnTo>
                  <a:pt x="615276" y="27203"/>
                </a:lnTo>
                <a:lnTo>
                  <a:pt x="595288" y="46415"/>
                </a:lnTo>
                <a:lnTo>
                  <a:pt x="588187" y="71627"/>
                </a:lnTo>
                <a:lnTo>
                  <a:pt x="595288" y="97016"/>
                </a:lnTo>
                <a:lnTo>
                  <a:pt x="615276" y="116319"/>
                </a:lnTo>
                <a:lnTo>
                  <a:pt x="646180" y="128592"/>
                </a:lnTo>
                <a:lnTo>
                  <a:pt x="686028" y="132892"/>
                </a:lnTo>
                <a:lnTo>
                  <a:pt x="725700" y="128592"/>
                </a:lnTo>
                <a:lnTo>
                  <a:pt x="756513" y="116319"/>
                </a:lnTo>
                <a:lnTo>
                  <a:pt x="765533" y="107594"/>
                </a:lnTo>
                <a:lnTo>
                  <a:pt x="686028" y="107594"/>
                </a:lnTo>
                <a:lnTo>
                  <a:pt x="659072" y="105146"/>
                </a:lnTo>
                <a:lnTo>
                  <a:pt x="638403" y="98069"/>
                </a:lnTo>
                <a:lnTo>
                  <a:pt x="625163" y="86763"/>
                </a:lnTo>
                <a:lnTo>
                  <a:pt x="620496" y="71627"/>
                </a:lnTo>
                <a:lnTo>
                  <a:pt x="625163" y="56668"/>
                </a:lnTo>
                <a:lnTo>
                  <a:pt x="638403" y="45453"/>
                </a:lnTo>
                <a:lnTo>
                  <a:pt x="659072" y="38409"/>
                </a:lnTo>
                <a:lnTo>
                  <a:pt x="686028" y="35966"/>
                </a:lnTo>
                <a:lnTo>
                  <a:pt x="765615" y="35966"/>
                </a:lnTo>
                <a:lnTo>
                  <a:pt x="756513" y="27203"/>
                </a:lnTo>
                <a:lnTo>
                  <a:pt x="725700" y="14963"/>
                </a:lnTo>
                <a:lnTo>
                  <a:pt x="686028" y="10667"/>
                </a:lnTo>
                <a:close/>
              </a:path>
              <a:path w="1350645" h="276225">
                <a:moveTo>
                  <a:pt x="765615" y="35966"/>
                </a:moveTo>
                <a:lnTo>
                  <a:pt x="686028" y="35966"/>
                </a:lnTo>
                <a:lnTo>
                  <a:pt x="712808" y="38409"/>
                </a:lnTo>
                <a:lnTo>
                  <a:pt x="733386" y="45453"/>
                </a:lnTo>
                <a:lnTo>
                  <a:pt x="746593" y="56668"/>
                </a:lnTo>
                <a:lnTo>
                  <a:pt x="751255" y="71627"/>
                </a:lnTo>
                <a:lnTo>
                  <a:pt x="746593" y="86763"/>
                </a:lnTo>
                <a:lnTo>
                  <a:pt x="733386" y="98069"/>
                </a:lnTo>
                <a:lnTo>
                  <a:pt x="712808" y="105146"/>
                </a:lnTo>
                <a:lnTo>
                  <a:pt x="686028" y="107594"/>
                </a:lnTo>
                <a:lnTo>
                  <a:pt x="765533" y="107594"/>
                </a:lnTo>
                <a:lnTo>
                  <a:pt x="776468" y="97016"/>
                </a:lnTo>
                <a:lnTo>
                  <a:pt x="783564" y="71627"/>
                </a:lnTo>
                <a:lnTo>
                  <a:pt x="776468" y="46415"/>
                </a:lnTo>
                <a:lnTo>
                  <a:pt x="765615" y="35966"/>
                </a:lnTo>
                <a:close/>
              </a:path>
              <a:path w="1350645" h="276225">
                <a:moveTo>
                  <a:pt x="1071257" y="304"/>
                </a:moveTo>
                <a:lnTo>
                  <a:pt x="1039863" y="304"/>
                </a:lnTo>
                <a:lnTo>
                  <a:pt x="1039863" y="98755"/>
                </a:lnTo>
                <a:lnTo>
                  <a:pt x="985608" y="98755"/>
                </a:lnTo>
                <a:lnTo>
                  <a:pt x="985608" y="124663"/>
                </a:lnTo>
                <a:lnTo>
                  <a:pt x="1039863" y="124663"/>
                </a:lnTo>
                <a:lnTo>
                  <a:pt x="1039863" y="276148"/>
                </a:lnTo>
                <a:lnTo>
                  <a:pt x="1071257" y="276148"/>
                </a:lnTo>
                <a:lnTo>
                  <a:pt x="1071257" y="304"/>
                </a:lnTo>
                <a:close/>
              </a:path>
              <a:path w="1350645" h="276225">
                <a:moveTo>
                  <a:pt x="941717" y="53644"/>
                </a:moveTo>
                <a:lnTo>
                  <a:pt x="910018" y="53644"/>
                </a:lnTo>
                <a:lnTo>
                  <a:pt x="910018" y="75895"/>
                </a:lnTo>
                <a:lnTo>
                  <a:pt x="905022" y="113128"/>
                </a:lnTo>
                <a:lnTo>
                  <a:pt x="890854" y="148132"/>
                </a:lnTo>
                <a:lnTo>
                  <a:pt x="868741" y="177650"/>
                </a:lnTo>
                <a:lnTo>
                  <a:pt x="839914" y="198424"/>
                </a:lnTo>
                <a:lnTo>
                  <a:pt x="858507" y="223418"/>
                </a:lnTo>
                <a:lnTo>
                  <a:pt x="880914" y="208054"/>
                </a:lnTo>
                <a:lnTo>
                  <a:pt x="899921" y="187375"/>
                </a:lnTo>
                <a:lnTo>
                  <a:pt x="915214" y="162467"/>
                </a:lnTo>
                <a:lnTo>
                  <a:pt x="926477" y="134416"/>
                </a:lnTo>
                <a:lnTo>
                  <a:pt x="956522" y="134416"/>
                </a:lnTo>
                <a:lnTo>
                  <a:pt x="946670" y="111071"/>
                </a:lnTo>
                <a:lnTo>
                  <a:pt x="941717" y="75895"/>
                </a:lnTo>
                <a:lnTo>
                  <a:pt x="941717" y="53644"/>
                </a:lnTo>
                <a:close/>
              </a:path>
              <a:path w="1350645" h="276225">
                <a:moveTo>
                  <a:pt x="956522" y="134416"/>
                </a:moveTo>
                <a:lnTo>
                  <a:pt x="926477" y="134416"/>
                </a:lnTo>
                <a:lnTo>
                  <a:pt x="937683" y="160834"/>
                </a:lnTo>
                <a:lnTo>
                  <a:pt x="952804" y="184137"/>
                </a:lnTo>
                <a:lnTo>
                  <a:pt x="971526" y="203382"/>
                </a:lnTo>
                <a:lnTo>
                  <a:pt x="993533" y="217627"/>
                </a:lnTo>
                <a:lnTo>
                  <a:pt x="1011821" y="192938"/>
                </a:lnTo>
                <a:lnTo>
                  <a:pt x="982865" y="172850"/>
                </a:lnTo>
                <a:lnTo>
                  <a:pt x="960767" y="144475"/>
                </a:lnTo>
                <a:lnTo>
                  <a:pt x="956522" y="134416"/>
                </a:lnTo>
                <a:close/>
              </a:path>
              <a:path w="1350645" h="276225">
                <a:moveTo>
                  <a:pt x="1001458" y="28041"/>
                </a:moveTo>
                <a:lnTo>
                  <a:pt x="850582" y="28041"/>
                </a:lnTo>
                <a:lnTo>
                  <a:pt x="850582" y="53644"/>
                </a:lnTo>
                <a:lnTo>
                  <a:pt x="1001458" y="53644"/>
                </a:lnTo>
                <a:lnTo>
                  <a:pt x="1001458" y="28041"/>
                </a:lnTo>
                <a:close/>
              </a:path>
              <a:path w="1350645" h="276225">
                <a:moveTo>
                  <a:pt x="417233" y="24993"/>
                </a:moveTo>
                <a:lnTo>
                  <a:pt x="291350" y="24993"/>
                </a:lnTo>
                <a:lnTo>
                  <a:pt x="291350" y="50596"/>
                </a:lnTo>
                <a:lnTo>
                  <a:pt x="386143" y="50596"/>
                </a:lnTo>
                <a:lnTo>
                  <a:pt x="386143" y="102107"/>
                </a:lnTo>
                <a:lnTo>
                  <a:pt x="291960" y="102107"/>
                </a:lnTo>
                <a:lnTo>
                  <a:pt x="291960" y="210921"/>
                </a:lnTo>
                <a:lnTo>
                  <a:pt x="314515" y="210921"/>
                </a:lnTo>
                <a:lnTo>
                  <a:pt x="350367" y="210516"/>
                </a:lnTo>
                <a:lnTo>
                  <a:pt x="382790" y="209054"/>
                </a:lnTo>
                <a:lnTo>
                  <a:pt x="413613" y="206163"/>
                </a:lnTo>
                <a:lnTo>
                  <a:pt x="444665" y="201472"/>
                </a:lnTo>
                <a:lnTo>
                  <a:pt x="442509" y="185013"/>
                </a:lnTo>
                <a:lnTo>
                  <a:pt x="323049" y="185013"/>
                </a:lnTo>
                <a:lnTo>
                  <a:pt x="323049" y="127406"/>
                </a:lnTo>
                <a:lnTo>
                  <a:pt x="417233" y="127406"/>
                </a:lnTo>
                <a:lnTo>
                  <a:pt x="417233" y="24993"/>
                </a:lnTo>
                <a:close/>
              </a:path>
              <a:path w="1350645" h="276225">
                <a:moveTo>
                  <a:pt x="441312" y="175869"/>
                </a:moveTo>
                <a:lnTo>
                  <a:pt x="412846" y="180212"/>
                </a:lnTo>
                <a:lnTo>
                  <a:pt x="384581" y="182956"/>
                </a:lnTo>
                <a:lnTo>
                  <a:pt x="355115" y="184442"/>
                </a:lnTo>
                <a:lnTo>
                  <a:pt x="323049" y="185013"/>
                </a:lnTo>
                <a:lnTo>
                  <a:pt x="442509" y="185013"/>
                </a:lnTo>
                <a:lnTo>
                  <a:pt x="441312" y="175869"/>
                </a:lnTo>
                <a:close/>
              </a:path>
              <a:path w="1350645" h="276225">
                <a:moveTo>
                  <a:pt x="1350416" y="304"/>
                </a:moveTo>
                <a:lnTo>
                  <a:pt x="1318717" y="304"/>
                </a:lnTo>
                <a:lnTo>
                  <a:pt x="1318717" y="276148"/>
                </a:lnTo>
                <a:lnTo>
                  <a:pt x="1350416" y="276148"/>
                </a:lnTo>
                <a:lnTo>
                  <a:pt x="1350416" y="304"/>
                </a:lnTo>
                <a:close/>
              </a:path>
              <a:path w="1350645" h="276225">
                <a:moveTo>
                  <a:pt x="494652" y="0"/>
                </a:moveTo>
                <a:lnTo>
                  <a:pt x="462953" y="0"/>
                </a:lnTo>
                <a:lnTo>
                  <a:pt x="462953" y="276148"/>
                </a:lnTo>
                <a:lnTo>
                  <a:pt x="494652" y="276148"/>
                </a:lnTo>
                <a:lnTo>
                  <a:pt x="494652" y="133807"/>
                </a:lnTo>
                <a:lnTo>
                  <a:pt x="537019" y="133807"/>
                </a:lnTo>
                <a:lnTo>
                  <a:pt x="537019" y="107594"/>
                </a:lnTo>
                <a:lnTo>
                  <a:pt x="494652" y="107594"/>
                </a:lnTo>
                <a:lnTo>
                  <a:pt x="494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524000" y="0"/>
            <a:ext cx="9144000" cy="6858000"/>
            <a:chOff x="1524000" y="0"/>
            <a:chExt cx="9144000" cy="6858000"/>
          </a:xfrm>
        </p:grpSpPr>
        <p:sp>
          <p:nvSpPr>
            <p:cNvPr id="8" name="object 8"/>
            <p:cNvSpPr/>
            <p:nvPr/>
          </p:nvSpPr>
          <p:spPr>
            <a:xfrm>
              <a:off x="3299320" y="379098"/>
              <a:ext cx="531495" cy="278765"/>
            </a:xfrm>
            <a:custGeom>
              <a:avLst/>
              <a:gdLst/>
              <a:ahLst/>
              <a:cxnLst/>
              <a:rect l="l" t="t" r="r" b="b"/>
              <a:pathLst>
                <a:path w="531495" h="278765">
                  <a:moveTo>
                    <a:pt x="224332" y="179222"/>
                  </a:moveTo>
                  <a:lnTo>
                    <a:pt x="38709" y="179222"/>
                  </a:lnTo>
                  <a:lnTo>
                    <a:pt x="38709" y="204520"/>
                  </a:lnTo>
                  <a:lnTo>
                    <a:pt x="192938" y="204520"/>
                  </a:lnTo>
                  <a:lnTo>
                    <a:pt x="192938" y="278282"/>
                  </a:lnTo>
                  <a:lnTo>
                    <a:pt x="224332" y="278282"/>
                  </a:lnTo>
                  <a:lnTo>
                    <a:pt x="224332" y="179222"/>
                  </a:lnTo>
                  <a:close/>
                </a:path>
                <a:path w="531495" h="278765">
                  <a:moveTo>
                    <a:pt x="492213" y="165506"/>
                  </a:moveTo>
                  <a:lnTo>
                    <a:pt x="314515" y="165506"/>
                  </a:lnTo>
                  <a:lnTo>
                    <a:pt x="314515" y="188671"/>
                  </a:lnTo>
                  <a:lnTo>
                    <a:pt x="461124" y="188671"/>
                  </a:lnTo>
                  <a:lnTo>
                    <a:pt x="461124" y="208483"/>
                  </a:lnTo>
                  <a:lnTo>
                    <a:pt x="315125" y="208483"/>
                  </a:lnTo>
                  <a:lnTo>
                    <a:pt x="315125" y="275539"/>
                  </a:lnTo>
                  <a:lnTo>
                    <a:pt x="501357" y="275539"/>
                  </a:lnTo>
                  <a:lnTo>
                    <a:pt x="501357" y="252069"/>
                  </a:lnTo>
                  <a:lnTo>
                    <a:pt x="345909" y="252069"/>
                  </a:lnTo>
                  <a:lnTo>
                    <a:pt x="345909" y="230428"/>
                  </a:lnTo>
                  <a:lnTo>
                    <a:pt x="492213" y="230428"/>
                  </a:lnTo>
                  <a:lnTo>
                    <a:pt x="492213" y="165506"/>
                  </a:lnTo>
                  <a:close/>
                </a:path>
                <a:path w="531495" h="278765">
                  <a:moveTo>
                    <a:pt x="358711" y="59131"/>
                  </a:moveTo>
                  <a:lnTo>
                    <a:pt x="331308" y="62283"/>
                  </a:lnTo>
                  <a:lnTo>
                    <a:pt x="310248" y="71323"/>
                  </a:lnTo>
                  <a:lnTo>
                    <a:pt x="296732" y="85620"/>
                  </a:lnTo>
                  <a:lnTo>
                    <a:pt x="291960" y="104546"/>
                  </a:lnTo>
                  <a:lnTo>
                    <a:pt x="296732" y="123248"/>
                  </a:lnTo>
                  <a:lnTo>
                    <a:pt x="310248" y="137350"/>
                  </a:lnTo>
                  <a:lnTo>
                    <a:pt x="331308" y="146251"/>
                  </a:lnTo>
                  <a:lnTo>
                    <a:pt x="358711" y="149351"/>
                  </a:lnTo>
                  <a:lnTo>
                    <a:pt x="386243" y="146251"/>
                  </a:lnTo>
                  <a:lnTo>
                    <a:pt x="407289" y="137350"/>
                  </a:lnTo>
                  <a:lnTo>
                    <a:pt x="417350" y="126796"/>
                  </a:lnTo>
                  <a:lnTo>
                    <a:pt x="358711" y="126796"/>
                  </a:lnTo>
                  <a:lnTo>
                    <a:pt x="343609" y="125291"/>
                  </a:lnTo>
                  <a:lnTo>
                    <a:pt x="332079" y="120929"/>
                  </a:lnTo>
                  <a:lnTo>
                    <a:pt x="324721" y="113938"/>
                  </a:lnTo>
                  <a:lnTo>
                    <a:pt x="322135" y="104546"/>
                  </a:lnTo>
                  <a:lnTo>
                    <a:pt x="324721" y="94978"/>
                  </a:lnTo>
                  <a:lnTo>
                    <a:pt x="332079" y="87896"/>
                  </a:lnTo>
                  <a:lnTo>
                    <a:pt x="343609" y="83500"/>
                  </a:lnTo>
                  <a:lnTo>
                    <a:pt x="358711" y="81991"/>
                  </a:lnTo>
                  <a:lnTo>
                    <a:pt x="417320" y="81991"/>
                  </a:lnTo>
                  <a:lnTo>
                    <a:pt x="407288" y="71323"/>
                  </a:lnTo>
                  <a:lnTo>
                    <a:pt x="386243" y="62283"/>
                  </a:lnTo>
                  <a:lnTo>
                    <a:pt x="358711" y="59131"/>
                  </a:lnTo>
                  <a:close/>
                </a:path>
                <a:path w="531495" h="278765">
                  <a:moveTo>
                    <a:pt x="417320" y="81991"/>
                  </a:moveTo>
                  <a:lnTo>
                    <a:pt x="358711" y="81991"/>
                  </a:lnTo>
                  <a:lnTo>
                    <a:pt x="373989" y="83500"/>
                  </a:lnTo>
                  <a:lnTo>
                    <a:pt x="385610" y="87896"/>
                  </a:lnTo>
                  <a:lnTo>
                    <a:pt x="393001" y="94978"/>
                  </a:lnTo>
                  <a:lnTo>
                    <a:pt x="395592" y="104546"/>
                  </a:lnTo>
                  <a:lnTo>
                    <a:pt x="393001" y="113938"/>
                  </a:lnTo>
                  <a:lnTo>
                    <a:pt x="385610" y="120929"/>
                  </a:lnTo>
                  <a:lnTo>
                    <a:pt x="373989" y="125291"/>
                  </a:lnTo>
                  <a:lnTo>
                    <a:pt x="358711" y="126796"/>
                  </a:lnTo>
                  <a:lnTo>
                    <a:pt x="417350" y="126796"/>
                  </a:lnTo>
                  <a:lnTo>
                    <a:pt x="420733" y="123248"/>
                  </a:lnTo>
                  <a:lnTo>
                    <a:pt x="425462" y="104546"/>
                  </a:lnTo>
                  <a:lnTo>
                    <a:pt x="420733" y="85620"/>
                  </a:lnTo>
                  <a:lnTo>
                    <a:pt x="417320" y="81991"/>
                  </a:lnTo>
                  <a:close/>
                </a:path>
                <a:path w="531495" h="278765">
                  <a:moveTo>
                    <a:pt x="224332" y="128015"/>
                  </a:moveTo>
                  <a:lnTo>
                    <a:pt x="192938" y="128015"/>
                  </a:lnTo>
                  <a:lnTo>
                    <a:pt x="192938" y="165506"/>
                  </a:lnTo>
                  <a:lnTo>
                    <a:pt x="224332" y="165506"/>
                  </a:lnTo>
                  <a:lnTo>
                    <a:pt x="224332" y="128015"/>
                  </a:lnTo>
                  <a:close/>
                </a:path>
                <a:path w="531495" h="278765">
                  <a:moveTo>
                    <a:pt x="71627" y="17678"/>
                  </a:moveTo>
                  <a:lnTo>
                    <a:pt x="43205" y="22626"/>
                  </a:lnTo>
                  <a:lnTo>
                    <a:pt x="20497" y="36461"/>
                  </a:lnTo>
                  <a:lnTo>
                    <a:pt x="5448" y="57669"/>
                  </a:lnTo>
                  <a:lnTo>
                    <a:pt x="0" y="84734"/>
                  </a:lnTo>
                  <a:lnTo>
                    <a:pt x="5448" y="111671"/>
                  </a:lnTo>
                  <a:lnTo>
                    <a:pt x="20497" y="132892"/>
                  </a:lnTo>
                  <a:lnTo>
                    <a:pt x="43205" y="146799"/>
                  </a:lnTo>
                  <a:lnTo>
                    <a:pt x="71627" y="151790"/>
                  </a:lnTo>
                  <a:lnTo>
                    <a:pt x="88363" y="150304"/>
                  </a:lnTo>
                  <a:lnTo>
                    <a:pt x="103555" y="145618"/>
                  </a:lnTo>
                  <a:lnTo>
                    <a:pt x="116805" y="138074"/>
                  </a:lnTo>
                  <a:lnTo>
                    <a:pt x="127711" y="128015"/>
                  </a:lnTo>
                  <a:lnTo>
                    <a:pt x="224332" y="128015"/>
                  </a:lnTo>
                  <a:lnTo>
                    <a:pt x="224332" y="124967"/>
                  </a:lnTo>
                  <a:lnTo>
                    <a:pt x="71627" y="124967"/>
                  </a:lnTo>
                  <a:lnTo>
                    <a:pt x="55073" y="122067"/>
                  </a:lnTo>
                  <a:lnTo>
                    <a:pt x="41833" y="113880"/>
                  </a:lnTo>
                  <a:lnTo>
                    <a:pt x="33051" y="101179"/>
                  </a:lnTo>
                  <a:lnTo>
                    <a:pt x="29870" y="84734"/>
                  </a:lnTo>
                  <a:lnTo>
                    <a:pt x="33051" y="68241"/>
                  </a:lnTo>
                  <a:lnTo>
                    <a:pt x="41833" y="55435"/>
                  </a:lnTo>
                  <a:lnTo>
                    <a:pt x="55073" y="47143"/>
                  </a:lnTo>
                  <a:lnTo>
                    <a:pt x="71627" y="44196"/>
                  </a:lnTo>
                  <a:lnTo>
                    <a:pt x="224332" y="44196"/>
                  </a:lnTo>
                  <a:lnTo>
                    <a:pt x="224332" y="41452"/>
                  </a:lnTo>
                  <a:lnTo>
                    <a:pt x="127711" y="41452"/>
                  </a:lnTo>
                  <a:lnTo>
                    <a:pt x="116805" y="31565"/>
                  </a:lnTo>
                  <a:lnTo>
                    <a:pt x="103555" y="24079"/>
                  </a:lnTo>
                  <a:lnTo>
                    <a:pt x="88363" y="19335"/>
                  </a:lnTo>
                  <a:lnTo>
                    <a:pt x="71627" y="17678"/>
                  </a:lnTo>
                  <a:close/>
                </a:path>
                <a:path w="531495" h="278765">
                  <a:moveTo>
                    <a:pt x="224332" y="44196"/>
                  </a:moveTo>
                  <a:lnTo>
                    <a:pt x="71627" y="44196"/>
                  </a:lnTo>
                  <a:lnTo>
                    <a:pt x="88182" y="47143"/>
                  </a:lnTo>
                  <a:lnTo>
                    <a:pt x="101422" y="55435"/>
                  </a:lnTo>
                  <a:lnTo>
                    <a:pt x="110204" y="68241"/>
                  </a:lnTo>
                  <a:lnTo>
                    <a:pt x="113385" y="84734"/>
                  </a:lnTo>
                  <a:lnTo>
                    <a:pt x="110204" y="101179"/>
                  </a:lnTo>
                  <a:lnTo>
                    <a:pt x="101422" y="113880"/>
                  </a:lnTo>
                  <a:lnTo>
                    <a:pt x="88182" y="122067"/>
                  </a:lnTo>
                  <a:lnTo>
                    <a:pt x="71627" y="124967"/>
                  </a:lnTo>
                  <a:lnTo>
                    <a:pt x="224332" y="124967"/>
                  </a:lnTo>
                  <a:lnTo>
                    <a:pt x="224332" y="102412"/>
                  </a:lnTo>
                  <a:lnTo>
                    <a:pt x="140817" y="102412"/>
                  </a:lnTo>
                  <a:lnTo>
                    <a:pt x="142341" y="96926"/>
                  </a:lnTo>
                  <a:lnTo>
                    <a:pt x="143256" y="90830"/>
                  </a:lnTo>
                  <a:lnTo>
                    <a:pt x="143256" y="78333"/>
                  </a:lnTo>
                  <a:lnTo>
                    <a:pt x="142341" y="72542"/>
                  </a:lnTo>
                  <a:lnTo>
                    <a:pt x="141122" y="67055"/>
                  </a:lnTo>
                  <a:lnTo>
                    <a:pt x="224332" y="67055"/>
                  </a:lnTo>
                  <a:lnTo>
                    <a:pt x="224332" y="44196"/>
                  </a:lnTo>
                  <a:close/>
                </a:path>
                <a:path w="531495" h="278765">
                  <a:moveTo>
                    <a:pt x="224332" y="67055"/>
                  </a:moveTo>
                  <a:lnTo>
                    <a:pt x="192938" y="67055"/>
                  </a:lnTo>
                  <a:lnTo>
                    <a:pt x="192938" y="102412"/>
                  </a:lnTo>
                  <a:lnTo>
                    <a:pt x="224332" y="102412"/>
                  </a:lnTo>
                  <a:lnTo>
                    <a:pt x="224332" y="67055"/>
                  </a:lnTo>
                  <a:close/>
                </a:path>
                <a:path w="531495" h="278765">
                  <a:moveTo>
                    <a:pt x="224332" y="2438"/>
                  </a:moveTo>
                  <a:lnTo>
                    <a:pt x="192938" y="2743"/>
                  </a:lnTo>
                  <a:lnTo>
                    <a:pt x="192938" y="41452"/>
                  </a:lnTo>
                  <a:lnTo>
                    <a:pt x="224332" y="41452"/>
                  </a:lnTo>
                  <a:lnTo>
                    <a:pt x="224332" y="2438"/>
                  </a:lnTo>
                  <a:close/>
                </a:path>
                <a:path w="531495" h="278765">
                  <a:moveTo>
                    <a:pt x="492213" y="2133"/>
                  </a:moveTo>
                  <a:lnTo>
                    <a:pt x="460819" y="2133"/>
                  </a:lnTo>
                  <a:lnTo>
                    <a:pt x="460819" y="153009"/>
                  </a:lnTo>
                  <a:lnTo>
                    <a:pt x="492213" y="153009"/>
                  </a:lnTo>
                  <a:lnTo>
                    <a:pt x="492213" y="90830"/>
                  </a:lnTo>
                  <a:lnTo>
                    <a:pt x="531228" y="90830"/>
                  </a:lnTo>
                  <a:lnTo>
                    <a:pt x="531228" y="64922"/>
                  </a:lnTo>
                  <a:lnTo>
                    <a:pt x="492213" y="64922"/>
                  </a:lnTo>
                  <a:lnTo>
                    <a:pt x="492213" y="2133"/>
                  </a:lnTo>
                  <a:close/>
                </a:path>
                <a:path w="531495" h="278765">
                  <a:moveTo>
                    <a:pt x="440093" y="25908"/>
                  </a:moveTo>
                  <a:lnTo>
                    <a:pt x="277634" y="25908"/>
                  </a:lnTo>
                  <a:lnTo>
                    <a:pt x="277634" y="49682"/>
                  </a:lnTo>
                  <a:lnTo>
                    <a:pt x="440093" y="49682"/>
                  </a:lnTo>
                  <a:lnTo>
                    <a:pt x="440093" y="25908"/>
                  </a:lnTo>
                  <a:close/>
                </a:path>
                <a:path w="531495" h="278765">
                  <a:moveTo>
                    <a:pt x="374561" y="0"/>
                  </a:moveTo>
                  <a:lnTo>
                    <a:pt x="343166" y="0"/>
                  </a:lnTo>
                  <a:lnTo>
                    <a:pt x="343166" y="25908"/>
                  </a:lnTo>
                  <a:lnTo>
                    <a:pt x="374561" y="25908"/>
                  </a:lnTo>
                  <a:lnTo>
                    <a:pt x="3745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4233" y="381842"/>
            <a:ext cx="1034415" cy="274955"/>
            <a:chOff x="344233" y="381842"/>
            <a:chExt cx="1034415" cy="274955"/>
          </a:xfrm>
        </p:grpSpPr>
        <p:sp>
          <p:nvSpPr>
            <p:cNvPr id="3" name="object 3"/>
            <p:cNvSpPr/>
            <p:nvPr/>
          </p:nvSpPr>
          <p:spPr>
            <a:xfrm>
              <a:off x="344233" y="409274"/>
              <a:ext cx="750570" cy="224790"/>
            </a:xfrm>
            <a:custGeom>
              <a:avLst/>
              <a:gdLst/>
              <a:ahLst/>
              <a:cxnLst/>
              <a:rect l="l" t="t" r="r" b="b"/>
              <a:pathLst>
                <a:path w="750569" h="224790">
                  <a:moveTo>
                    <a:pt x="664870" y="0"/>
                  </a:moveTo>
                  <a:lnTo>
                    <a:pt x="596899" y="0"/>
                  </a:lnTo>
                  <a:lnTo>
                    <a:pt x="596899" y="224332"/>
                  </a:lnTo>
                  <a:lnTo>
                    <a:pt x="632256" y="224332"/>
                  </a:lnTo>
                  <a:lnTo>
                    <a:pt x="632256" y="139293"/>
                  </a:lnTo>
                  <a:lnTo>
                    <a:pt x="666089" y="139293"/>
                  </a:lnTo>
                  <a:lnTo>
                    <a:pt x="699855" y="135002"/>
                  </a:lnTo>
                  <a:lnTo>
                    <a:pt x="726592" y="121881"/>
                  </a:lnTo>
                  <a:lnTo>
                    <a:pt x="735210" y="110947"/>
                  </a:lnTo>
                  <a:lnTo>
                    <a:pt x="632256" y="110947"/>
                  </a:lnTo>
                  <a:lnTo>
                    <a:pt x="632256" y="28346"/>
                  </a:lnTo>
                  <a:lnTo>
                    <a:pt x="737885" y="28346"/>
                  </a:lnTo>
                  <a:lnTo>
                    <a:pt x="726439" y="14859"/>
                  </a:lnTo>
                  <a:lnTo>
                    <a:pt x="699341" y="3457"/>
                  </a:lnTo>
                  <a:lnTo>
                    <a:pt x="664870" y="0"/>
                  </a:lnTo>
                  <a:close/>
                </a:path>
                <a:path w="750569" h="224790">
                  <a:moveTo>
                    <a:pt x="737885" y="28346"/>
                  </a:moveTo>
                  <a:lnTo>
                    <a:pt x="661517" y="28346"/>
                  </a:lnTo>
                  <a:lnTo>
                    <a:pt x="685039" y="30332"/>
                  </a:lnTo>
                  <a:lnTo>
                    <a:pt x="702017" y="36918"/>
                  </a:lnTo>
                  <a:lnTo>
                    <a:pt x="712309" y="49048"/>
                  </a:lnTo>
                  <a:lnTo>
                    <a:pt x="715771" y="67665"/>
                  </a:lnTo>
                  <a:lnTo>
                    <a:pt x="712542" y="86901"/>
                  </a:lnTo>
                  <a:lnTo>
                    <a:pt x="702741" y="100393"/>
                  </a:lnTo>
                  <a:lnTo>
                    <a:pt x="686196" y="108342"/>
                  </a:lnTo>
                  <a:lnTo>
                    <a:pt x="662736" y="110947"/>
                  </a:lnTo>
                  <a:lnTo>
                    <a:pt x="735210" y="110947"/>
                  </a:lnTo>
                  <a:lnTo>
                    <a:pt x="744184" y="99560"/>
                  </a:lnTo>
                  <a:lnTo>
                    <a:pt x="750519" y="67665"/>
                  </a:lnTo>
                  <a:lnTo>
                    <a:pt x="744165" y="35747"/>
                  </a:lnTo>
                  <a:lnTo>
                    <a:pt x="737885" y="28346"/>
                  </a:lnTo>
                  <a:close/>
                </a:path>
                <a:path w="750569" h="224790">
                  <a:moveTo>
                    <a:pt x="492239" y="29565"/>
                  </a:moveTo>
                  <a:lnTo>
                    <a:pt x="456882" y="29565"/>
                  </a:lnTo>
                  <a:lnTo>
                    <a:pt x="456882" y="224332"/>
                  </a:lnTo>
                  <a:lnTo>
                    <a:pt x="492239" y="224332"/>
                  </a:lnTo>
                  <a:lnTo>
                    <a:pt x="492239" y="29565"/>
                  </a:lnTo>
                  <a:close/>
                </a:path>
                <a:path w="750569" h="224790">
                  <a:moveTo>
                    <a:pt x="558380" y="0"/>
                  </a:moveTo>
                  <a:lnTo>
                    <a:pt x="391045" y="0"/>
                  </a:lnTo>
                  <a:lnTo>
                    <a:pt x="391045" y="29565"/>
                  </a:lnTo>
                  <a:lnTo>
                    <a:pt x="558380" y="29565"/>
                  </a:lnTo>
                  <a:lnTo>
                    <a:pt x="558380" y="0"/>
                  </a:lnTo>
                  <a:close/>
                </a:path>
                <a:path w="750569" h="224790">
                  <a:moveTo>
                    <a:pt x="306501" y="29565"/>
                  </a:moveTo>
                  <a:lnTo>
                    <a:pt x="271145" y="29565"/>
                  </a:lnTo>
                  <a:lnTo>
                    <a:pt x="271145" y="224332"/>
                  </a:lnTo>
                  <a:lnTo>
                    <a:pt x="306501" y="224332"/>
                  </a:lnTo>
                  <a:lnTo>
                    <a:pt x="306501" y="29565"/>
                  </a:lnTo>
                  <a:close/>
                </a:path>
                <a:path w="750569" h="224790">
                  <a:moveTo>
                    <a:pt x="372643" y="0"/>
                  </a:moveTo>
                  <a:lnTo>
                    <a:pt x="205308" y="0"/>
                  </a:lnTo>
                  <a:lnTo>
                    <a:pt x="205308" y="29565"/>
                  </a:lnTo>
                  <a:lnTo>
                    <a:pt x="372643" y="29565"/>
                  </a:lnTo>
                  <a:lnTo>
                    <a:pt x="372643" y="0"/>
                  </a:lnTo>
                  <a:close/>
                </a:path>
                <a:path w="750569" h="224790">
                  <a:moveTo>
                    <a:pt x="35356" y="0"/>
                  </a:moveTo>
                  <a:lnTo>
                    <a:pt x="0" y="0"/>
                  </a:lnTo>
                  <a:lnTo>
                    <a:pt x="0" y="224332"/>
                  </a:lnTo>
                  <a:lnTo>
                    <a:pt x="35356" y="224332"/>
                  </a:lnTo>
                  <a:lnTo>
                    <a:pt x="35356" y="122224"/>
                  </a:lnTo>
                  <a:lnTo>
                    <a:pt x="166725" y="122224"/>
                  </a:lnTo>
                  <a:lnTo>
                    <a:pt x="166725" y="91440"/>
                  </a:lnTo>
                  <a:lnTo>
                    <a:pt x="35356" y="91440"/>
                  </a:lnTo>
                  <a:lnTo>
                    <a:pt x="35356" y="0"/>
                  </a:lnTo>
                  <a:close/>
                </a:path>
                <a:path w="750569" h="224790">
                  <a:moveTo>
                    <a:pt x="166725" y="122224"/>
                  </a:moveTo>
                  <a:lnTo>
                    <a:pt x="131368" y="122224"/>
                  </a:lnTo>
                  <a:lnTo>
                    <a:pt x="131368" y="224332"/>
                  </a:lnTo>
                  <a:lnTo>
                    <a:pt x="166725" y="224332"/>
                  </a:lnTo>
                  <a:lnTo>
                    <a:pt x="166725" y="122224"/>
                  </a:lnTo>
                  <a:close/>
                </a:path>
                <a:path w="750569" h="224790">
                  <a:moveTo>
                    <a:pt x="166725" y="0"/>
                  </a:moveTo>
                  <a:lnTo>
                    <a:pt x="131368" y="0"/>
                  </a:lnTo>
                  <a:lnTo>
                    <a:pt x="131368" y="91440"/>
                  </a:lnTo>
                  <a:lnTo>
                    <a:pt x="166725" y="91440"/>
                  </a:lnTo>
                  <a:lnTo>
                    <a:pt x="166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20914" y="381842"/>
              <a:ext cx="257810" cy="274955"/>
            </a:xfrm>
            <a:custGeom>
              <a:avLst/>
              <a:gdLst/>
              <a:ahLst/>
              <a:cxnLst/>
              <a:rect l="l" t="t" r="r" b="b"/>
              <a:pathLst>
                <a:path w="257809" h="274955">
                  <a:moveTo>
                    <a:pt x="84734" y="17068"/>
                  </a:moveTo>
                  <a:lnTo>
                    <a:pt x="55335" y="21917"/>
                  </a:lnTo>
                  <a:lnTo>
                    <a:pt x="31965" y="35509"/>
                  </a:lnTo>
                  <a:lnTo>
                    <a:pt x="16540" y="56416"/>
                  </a:lnTo>
                  <a:lnTo>
                    <a:pt x="10972" y="83210"/>
                  </a:lnTo>
                  <a:lnTo>
                    <a:pt x="15268" y="106770"/>
                  </a:lnTo>
                  <a:lnTo>
                    <a:pt x="27279" y="126072"/>
                  </a:lnTo>
                  <a:lnTo>
                    <a:pt x="45691" y="140174"/>
                  </a:lnTo>
                  <a:lnTo>
                    <a:pt x="69189" y="148132"/>
                  </a:lnTo>
                  <a:lnTo>
                    <a:pt x="69189" y="191414"/>
                  </a:lnTo>
                  <a:lnTo>
                    <a:pt x="50877" y="191766"/>
                  </a:lnTo>
                  <a:lnTo>
                    <a:pt x="0" y="192024"/>
                  </a:lnTo>
                  <a:lnTo>
                    <a:pt x="4267" y="217931"/>
                  </a:lnTo>
                  <a:lnTo>
                    <a:pt x="42338" y="217727"/>
                  </a:lnTo>
                  <a:lnTo>
                    <a:pt x="84353" y="216522"/>
                  </a:lnTo>
                  <a:lnTo>
                    <a:pt x="128311" y="213431"/>
                  </a:lnTo>
                  <a:lnTo>
                    <a:pt x="172211" y="207568"/>
                  </a:lnTo>
                  <a:lnTo>
                    <a:pt x="170154" y="190195"/>
                  </a:lnTo>
                  <a:lnTo>
                    <a:pt x="100584" y="190195"/>
                  </a:lnTo>
                  <a:lnTo>
                    <a:pt x="100584" y="147827"/>
                  </a:lnTo>
                  <a:lnTo>
                    <a:pt x="123986" y="139917"/>
                  </a:lnTo>
                  <a:lnTo>
                    <a:pt x="142189" y="125920"/>
                  </a:lnTo>
                  <a:lnTo>
                    <a:pt x="144461" y="122224"/>
                  </a:lnTo>
                  <a:lnTo>
                    <a:pt x="84734" y="122224"/>
                  </a:lnTo>
                  <a:lnTo>
                    <a:pt x="67427" y="119514"/>
                  </a:lnTo>
                  <a:lnTo>
                    <a:pt x="53721" y="111747"/>
                  </a:lnTo>
                  <a:lnTo>
                    <a:pt x="44700" y="99464"/>
                  </a:lnTo>
                  <a:lnTo>
                    <a:pt x="41452" y="83210"/>
                  </a:lnTo>
                  <a:lnTo>
                    <a:pt x="44700" y="66908"/>
                  </a:lnTo>
                  <a:lnTo>
                    <a:pt x="53721" y="54521"/>
                  </a:lnTo>
                  <a:lnTo>
                    <a:pt x="67427" y="46648"/>
                  </a:lnTo>
                  <a:lnTo>
                    <a:pt x="84734" y="43891"/>
                  </a:lnTo>
                  <a:lnTo>
                    <a:pt x="143492" y="43891"/>
                  </a:lnTo>
                  <a:lnTo>
                    <a:pt x="137350" y="35509"/>
                  </a:lnTo>
                  <a:lnTo>
                    <a:pt x="114085" y="21917"/>
                  </a:lnTo>
                  <a:lnTo>
                    <a:pt x="84734" y="17068"/>
                  </a:lnTo>
                  <a:close/>
                </a:path>
                <a:path w="257809" h="274955">
                  <a:moveTo>
                    <a:pt x="169468" y="184403"/>
                  </a:moveTo>
                  <a:lnTo>
                    <a:pt x="152747" y="186466"/>
                  </a:lnTo>
                  <a:lnTo>
                    <a:pt x="135597" y="188099"/>
                  </a:lnTo>
                  <a:lnTo>
                    <a:pt x="118162" y="189333"/>
                  </a:lnTo>
                  <a:lnTo>
                    <a:pt x="100584" y="190195"/>
                  </a:lnTo>
                  <a:lnTo>
                    <a:pt x="170154" y="190195"/>
                  </a:lnTo>
                  <a:lnTo>
                    <a:pt x="169468" y="184403"/>
                  </a:lnTo>
                  <a:close/>
                </a:path>
                <a:path w="257809" h="274955">
                  <a:moveTo>
                    <a:pt x="143492" y="43891"/>
                  </a:moveTo>
                  <a:lnTo>
                    <a:pt x="84734" y="43891"/>
                  </a:lnTo>
                  <a:lnTo>
                    <a:pt x="101993" y="46648"/>
                  </a:lnTo>
                  <a:lnTo>
                    <a:pt x="115595" y="54521"/>
                  </a:lnTo>
                  <a:lnTo>
                    <a:pt x="124510" y="66908"/>
                  </a:lnTo>
                  <a:lnTo>
                    <a:pt x="127711" y="83210"/>
                  </a:lnTo>
                  <a:lnTo>
                    <a:pt x="124510" y="99464"/>
                  </a:lnTo>
                  <a:lnTo>
                    <a:pt x="115595" y="111747"/>
                  </a:lnTo>
                  <a:lnTo>
                    <a:pt x="101993" y="119514"/>
                  </a:lnTo>
                  <a:lnTo>
                    <a:pt x="84734" y="122224"/>
                  </a:lnTo>
                  <a:lnTo>
                    <a:pt x="144461" y="122224"/>
                  </a:lnTo>
                  <a:lnTo>
                    <a:pt x="153990" y="106722"/>
                  </a:lnTo>
                  <a:lnTo>
                    <a:pt x="158191" y="83210"/>
                  </a:lnTo>
                  <a:lnTo>
                    <a:pt x="152671" y="56416"/>
                  </a:lnTo>
                  <a:lnTo>
                    <a:pt x="143492" y="43891"/>
                  </a:lnTo>
                  <a:close/>
                </a:path>
                <a:path w="257809" h="274955">
                  <a:moveTo>
                    <a:pt x="217017" y="0"/>
                  </a:moveTo>
                  <a:lnTo>
                    <a:pt x="185623" y="0"/>
                  </a:lnTo>
                  <a:lnTo>
                    <a:pt x="185623" y="274929"/>
                  </a:lnTo>
                  <a:lnTo>
                    <a:pt x="217017" y="274929"/>
                  </a:lnTo>
                  <a:lnTo>
                    <a:pt x="217017" y="137160"/>
                  </a:lnTo>
                  <a:lnTo>
                    <a:pt x="257555" y="137160"/>
                  </a:lnTo>
                  <a:lnTo>
                    <a:pt x="257555" y="110947"/>
                  </a:lnTo>
                  <a:lnTo>
                    <a:pt x="217017" y="110947"/>
                  </a:lnTo>
                  <a:lnTo>
                    <a:pt x="2170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471383" y="381537"/>
            <a:ext cx="236220" cy="272415"/>
          </a:xfrm>
          <a:custGeom>
            <a:avLst/>
            <a:gdLst/>
            <a:ahLst/>
            <a:cxnLst/>
            <a:rect l="l" t="t" r="r" b="b"/>
            <a:pathLst>
              <a:path w="236219" h="272415">
                <a:moveTo>
                  <a:pt x="77724" y="179831"/>
                </a:moveTo>
                <a:lnTo>
                  <a:pt x="46634" y="179831"/>
                </a:lnTo>
                <a:lnTo>
                  <a:pt x="46634" y="272186"/>
                </a:lnTo>
                <a:lnTo>
                  <a:pt x="236219" y="272186"/>
                </a:lnTo>
                <a:lnTo>
                  <a:pt x="236219" y="247497"/>
                </a:lnTo>
                <a:lnTo>
                  <a:pt x="77724" y="247497"/>
                </a:lnTo>
                <a:lnTo>
                  <a:pt x="77724" y="225856"/>
                </a:lnTo>
                <a:lnTo>
                  <a:pt x="236219" y="225856"/>
                </a:lnTo>
                <a:lnTo>
                  <a:pt x="236219" y="202082"/>
                </a:lnTo>
                <a:lnTo>
                  <a:pt x="77724" y="202082"/>
                </a:lnTo>
                <a:lnTo>
                  <a:pt x="77724" y="179831"/>
                </a:lnTo>
                <a:close/>
              </a:path>
              <a:path w="236219" h="272415">
                <a:moveTo>
                  <a:pt x="236219" y="225856"/>
                </a:moveTo>
                <a:lnTo>
                  <a:pt x="205130" y="225856"/>
                </a:lnTo>
                <a:lnTo>
                  <a:pt x="205130" y="247497"/>
                </a:lnTo>
                <a:lnTo>
                  <a:pt x="236219" y="247497"/>
                </a:lnTo>
                <a:lnTo>
                  <a:pt x="236219" y="225856"/>
                </a:lnTo>
                <a:close/>
              </a:path>
              <a:path w="236219" h="272415">
                <a:moveTo>
                  <a:pt x="236219" y="179831"/>
                </a:moveTo>
                <a:lnTo>
                  <a:pt x="205130" y="179831"/>
                </a:lnTo>
                <a:lnTo>
                  <a:pt x="205130" y="202082"/>
                </a:lnTo>
                <a:lnTo>
                  <a:pt x="236219" y="202082"/>
                </a:lnTo>
                <a:lnTo>
                  <a:pt x="236219" y="179831"/>
                </a:lnTo>
                <a:close/>
              </a:path>
              <a:path w="236219" h="272415">
                <a:moveTo>
                  <a:pt x="185013" y="5486"/>
                </a:moveTo>
                <a:lnTo>
                  <a:pt x="155448" y="5486"/>
                </a:lnTo>
                <a:lnTo>
                  <a:pt x="155448" y="135940"/>
                </a:lnTo>
                <a:lnTo>
                  <a:pt x="110642" y="135940"/>
                </a:lnTo>
                <a:lnTo>
                  <a:pt x="110642" y="157276"/>
                </a:lnTo>
                <a:lnTo>
                  <a:pt x="155448" y="157276"/>
                </a:lnTo>
                <a:lnTo>
                  <a:pt x="155448" y="169468"/>
                </a:lnTo>
                <a:lnTo>
                  <a:pt x="185013" y="169468"/>
                </a:lnTo>
                <a:lnTo>
                  <a:pt x="185013" y="5486"/>
                </a:lnTo>
                <a:close/>
              </a:path>
              <a:path w="236219" h="272415">
                <a:moveTo>
                  <a:pt x="89001" y="128015"/>
                </a:moveTo>
                <a:lnTo>
                  <a:pt x="58826" y="128015"/>
                </a:lnTo>
                <a:lnTo>
                  <a:pt x="58826" y="169163"/>
                </a:lnTo>
                <a:lnTo>
                  <a:pt x="89001" y="169163"/>
                </a:lnTo>
                <a:lnTo>
                  <a:pt x="89001" y="128015"/>
                </a:lnTo>
                <a:close/>
              </a:path>
              <a:path w="236219" h="272415">
                <a:moveTo>
                  <a:pt x="142341" y="97231"/>
                </a:moveTo>
                <a:lnTo>
                  <a:pt x="106427" y="101555"/>
                </a:lnTo>
                <a:lnTo>
                  <a:pt x="68313" y="103936"/>
                </a:lnTo>
                <a:lnTo>
                  <a:pt x="31627" y="104946"/>
                </a:lnTo>
                <a:lnTo>
                  <a:pt x="0" y="105155"/>
                </a:lnTo>
                <a:lnTo>
                  <a:pt x="3047" y="129235"/>
                </a:lnTo>
                <a:lnTo>
                  <a:pt x="15363" y="129173"/>
                </a:lnTo>
                <a:lnTo>
                  <a:pt x="28879" y="128968"/>
                </a:lnTo>
                <a:lnTo>
                  <a:pt x="43424" y="128592"/>
                </a:lnTo>
                <a:lnTo>
                  <a:pt x="58826" y="128015"/>
                </a:lnTo>
                <a:lnTo>
                  <a:pt x="89001" y="128015"/>
                </a:lnTo>
                <a:lnTo>
                  <a:pt x="89001" y="126187"/>
                </a:lnTo>
                <a:lnTo>
                  <a:pt x="103322" y="124996"/>
                </a:lnTo>
                <a:lnTo>
                  <a:pt x="117386" y="123291"/>
                </a:lnTo>
                <a:lnTo>
                  <a:pt x="131049" y="121129"/>
                </a:lnTo>
                <a:lnTo>
                  <a:pt x="144170" y="118567"/>
                </a:lnTo>
                <a:lnTo>
                  <a:pt x="142341" y="97231"/>
                </a:lnTo>
                <a:close/>
              </a:path>
              <a:path w="236219" h="272415">
                <a:moveTo>
                  <a:pt x="72847" y="9753"/>
                </a:moveTo>
                <a:lnTo>
                  <a:pt x="48420" y="12663"/>
                </a:lnTo>
                <a:lnTo>
                  <a:pt x="29451" y="20916"/>
                </a:lnTo>
                <a:lnTo>
                  <a:pt x="17168" y="33799"/>
                </a:lnTo>
                <a:lnTo>
                  <a:pt x="12801" y="50596"/>
                </a:lnTo>
                <a:lnTo>
                  <a:pt x="17168" y="67698"/>
                </a:lnTo>
                <a:lnTo>
                  <a:pt x="29451" y="80657"/>
                </a:lnTo>
                <a:lnTo>
                  <a:pt x="48420" y="88873"/>
                </a:lnTo>
                <a:lnTo>
                  <a:pt x="72847" y="91744"/>
                </a:lnTo>
                <a:lnTo>
                  <a:pt x="97402" y="88873"/>
                </a:lnTo>
                <a:lnTo>
                  <a:pt x="116357" y="80657"/>
                </a:lnTo>
                <a:lnTo>
                  <a:pt x="126589" y="69799"/>
                </a:lnTo>
                <a:lnTo>
                  <a:pt x="72847" y="69799"/>
                </a:lnTo>
                <a:lnTo>
                  <a:pt x="59793" y="68513"/>
                </a:lnTo>
                <a:lnTo>
                  <a:pt x="49796" y="64770"/>
                </a:lnTo>
                <a:lnTo>
                  <a:pt x="43400" y="58740"/>
                </a:lnTo>
                <a:lnTo>
                  <a:pt x="41147" y="50596"/>
                </a:lnTo>
                <a:lnTo>
                  <a:pt x="43400" y="42629"/>
                </a:lnTo>
                <a:lnTo>
                  <a:pt x="49796" y="36690"/>
                </a:lnTo>
                <a:lnTo>
                  <a:pt x="59793" y="32980"/>
                </a:lnTo>
                <a:lnTo>
                  <a:pt x="72847" y="31699"/>
                </a:lnTo>
                <a:lnTo>
                  <a:pt x="126577" y="31699"/>
                </a:lnTo>
                <a:lnTo>
                  <a:pt x="116357" y="20916"/>
                </a:lnTo>
                <a:lnTo>
                  <a:pt x="97402" y="12663"/>
                </a:lnTo>
                <a:lnTo>
                  <a:pt x="72847" y="9753"/>
                </a:lnTo>
                <a:close/>
              </a:path>
              <a:path w="236219" h="272415">
                <a:moveTo>
                  <a:pt x="126577" y="31699"/>
                </a:moveTo>
                <a:lnTo>
                  <a:pt x="72847" y="31699"/>
                </a:lnTo>
                <a:lnTo>
                  <a:pt x="86077" y="32980"/>
                </a:lnTo>
                <a:lnTo>
                  <a:pt x="96164" y="36690"/>
                </a:lnTo>
                <a:lnTo>
                  <a:pt x="102593" y="42629"/>
                </a:lnTo>
                <a:lnTo>
                  <a:pt x="104851" y="50596"/>
                </a:lnTo>
                <a:lnTo>
                  <a:pt x="102593" y="58740"/>
                </a:lnTo>
                <a:lnTo>
                  <a:pt x="96164" y="64770"/>
                </a:lnTo>
                <a:lnTo>
                  <a:pt x="86077" y="68513"/>
                </a:lnTo>
                <a:lnTo>
                  <a:pt x="72847" y="69799"/>
                </a:lnTo>
                <a:lnTo>
                  <a:pt x="126589" y="69799"/>
                </a:lnTo>
                <a:lnTo>
                  <a:pt x="128568" y="67698"/>
                </a:lnTo>
                <a:lnTo>
                  <a:pt x="132892" y="50596"/>
                </a:lnTo>
                <a:lnTo>
                  <a:pt x="128568" y="33799"/>
                </a:lnTo>
                <a:lnTo>
                  <a:pt x="126577" y="31699"/>
                </a:lnTo>
                <a:close/>
              </a:path>
              <a:path w="236219" h="272415">
                <a:moveTo>
                  <a:pt x="236219" y="0"/>
                </a:moveTo>
                <a:lnTo>
                  <a:pt x="206349" y="0"/>
                </a:lnTo>
                <a:lnTo>
                  <a:pt x="206349" y="170078"/>
                </a:lnTo>
                <a:lnTo>
                  <a:pt x="236219" y="170078"/>
                </a:lnTo>
                <a:lnTo>
                  <a:pt x="236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22462" y="381232"/>
            <a:ext cx="1350645" cy="276225"/>
          </a:xfrm>
          <a:custGeom>
            <a:avLst/>
            <a:gdLst/>
            <a:ahLst/>
            <a:cxnLst/>
            <a:rect l="l" t="t" r="r" b="b"/>
            <a:pathLst>
              <a:path w="1350645" h="276225">
                <a:moveTo>
                  <a:pt x="249326" y="215493"/>
                </a:moveTo>
                <a:lnTo>
                  <a:pt x="0" y="215493"/>
                </a:lnTo>
                <a:lnTo>
                  <a:pt x="0" y="241401"/>
                </a:lnTo>
                <a:lnTo>
                  <a:pt x="249326" y="241401"/>
                </a:lnTo>
                <a:lnTo>
                  <a:pt x="249326" y="215493"/>
                </a:lnTo>
                <a:close/>
              </a:path>
              <a:path w="1350645" h="276225">
                <a:moveTo>
                  <a:pt x="1302258" y="182879"/>
                </a:moveTo>
                <a:lnTo>
                  <a:pt x="1256585" y="188037"/>
                </a:lnTo>
                <a:lnTo>
                  <a:pt x="1210056" y="190766"/>
                </a:lnTo>
                <a:lnTo>
                  <a:pt x="1165355" y="191838"/>
                </a:lnTo>
                <a:lnTo>
                  <a:pt x="1125169" y="192024"/>
                </a:lnTo>
                <a:lnTo>
                  <a:pt x="1129131" y="217931"/>
                </a:lnTo>
                <a:lnTo>
                  <a:pt x="1168560" y="217655"/>
                </a:lnTo>
                <a:lnTo>
                  <a:pt x="1212303" y="216179"/>
                </a:lnTo>
                <a:lnTo>
                  <a:pt x="1258276" y="212531"/>
                </a:lnTo>
                <a:lnTo>
                  <a:pt x="1304391" y="205739"/>
                </a:lnTo>
                <a:lnTo>
                  <a:pt x="1302258" y="182879"/>
                </a:lnTo>
                <a:close/>
              </a:path>
              <a:path w="1350645" h="276225">
                <a:moveTo>
                  <a:pt x="701268" y="182270"/>
                </a:moveTo>
                <a:lnTo>
                  <a:pt x="669874" y="182270"/>
                </a:lnTo>
                <a:lnTo>
                  <a:pt x="669874" y="275843"/>
                </a:lnTo>
                <a:lnTo>
                  <a:pt x="701268" y="275843"/>
                </a:lnTo>
                <a:lnTo>
                  <a:pt x="701268" y="182270"/>
                </a:lnTo>
                <a:close/>
              </a:path>
              <a:path w="1350645" h="276225">
                <a:moveTo>
                  <a:pt x="811301" y="156362"/>
                </a:moveTo>
                <a:lnTo>
                  <a:pt x="561670" y="156362"/>
                </a:lnTo>
                <a:lnTo>
                  <a:pt x="561670" y="182270"/>
                </a:lnTo>
                <a:lnTo>
                  <a:pt x="811301" y="182270"/>
                </a:lnTo>
                <a:lnTo>
                  <a:pt x="811301" y="156362"/>
                </a:lnTo>
                <a:close/>
              </a:path>
              <a:path w="1350645" h="276225">
                <a:moveTo>
                  <a:pt x="59131" y="19507"/>
                </a:moveTo>
                <a:lnTo>
                  <a:pt x="28041" y="19507"/>
                </a:lnTo>
                <a:lnTo>
                  <a:pt x="28041" y="164591"/>
                </a:lnTo>
                <a:lnTo>
                  <a:pt x="220675" y="164591"/>
                </a:lnTo>
                <a:lnTo>
                  <a:pt x="220675" y="139293"/>
                </a:lnTo>
                <a:lnTo>
                  <a:pt x="59131" y="139293"/>
                </a:lnTo>
                <a:lnTo>
                  <a:pt x="59131" y="92659"/>
                </a:lnTo>
                <a:lnTo>
                  <a:pt x="220675" y="92659"/>
                </a:lnTo>
                <a:lnTo>
                  <a:pt x="220675" y="67665"/>
                </a:lnTo>
                <a:lnTo>
                  <a:pt x="59131" y="67665"/>
                </a:lnTo>
                <a:lnTo>
                  <a:pt x="59131" y="19507"/>
                </a:lnTo>
                <a:close/>
              </a:path>
              <a:path w="1350645" h="276225">
                <a:moveTo>
                  <a:pt x="220675" y="92659"/>
                </a:moveTo>
                <a:lnTo>
                  <a:pt x="189585" y="92659"/>
                </a:lnTo>
                <a:lnTo>
                  <a:pt x="189585" y="139293"/>
                </a:lnTo>
                <a:lnTo>
                  <a:pt x="220675" y="139293"/>
                </a:lnTo>
                <a:lnTo>
                  <a:pt x="220675" y="92659"/>
                </a:lnTo>
                <a:close/>
              </a:path>
              <a:path w="1350645" h="276225">
                <a:moveTo>
                  <a:pt x="220675" y="19507"/>
                </a:moveTo>
                <a:lnTo>
                  <a:pt x="189585" y="19507"/>
                </a:lnTo>
                <a:lnTo>
                  <a:pt x="189585" y="67665"/>
                </a:lnTo>
                <a:lnTo>
                  <a:pt x="220675" y="67665"/>
                </a:lnTo>
                <a:lnTo>
                  <a:pt x="220675" y="19507"/>
                </a:lnTo>
                <a:close/>
              </a:path>
              <a:path w="1350645" h="276225">
                <a:moveTo>
                  <a:pt x="1212646" y="19812"/>
                </a:moveTo>
                <a:lnTo>
                  <a:pt x="1182847" y="24660"/>
                </a:lnTo>
                <a:lnTo>
                  <a:pt x="1159192" y="38252"/>
                </a:lnTo>
                <a:lnTo>
                  <a:pt x="1143595" y="59159"/>
                </a:lnTo>
                <a:lnTo>
                  <a:pt x="1137970" y="85953"/>
                </a:lnTo>
                <a:lnTo>
                  <a:pt x="1143595" y="112747"/>
                </a:lnTo>
                <a:lnTo>
                  <a:pt x="1159192" y="133654"/>
                </a:lnTo>
                <a:lnTo>
                  <a:pt x="1182847" y="147246"/>
                </a:lnTo>
                <a:lnTo>
                  <a:pt x="1212646" y="152095"/>
                </a:lnTo>
                <a:lnTo>
                  <a:pt x="1242493" y="147246"/>
                </a:lnTo>
                <a:lnTo>
                  <a:pt x="1266253" y="133654"/>
                </a:lnTo>
                <a:lnTo>
                  <a:pt x="1272548" y="125272"/>
                </a:lnTo>
                <a:lnTo>
                  <a:pt x="1212646" y="125272"/>
                </a:lnTo>
                <a:lnTo>
                  <a:pt x="1195116" y="122472"/>
                </a:lnTo>
                <a:lnTo>
                  <a:pt x="1181214" y="114528"/>
                </a:lnTo>
                <a:lnTo>
                  <a:pt x="1172056" y="102127"/>
                </a:lnTo>
                <a:lnTo>
                  <a:pt x="1168755" y="85953"/>
                </a:lnTo>
                <a:lnTo>
                  <a:pt x="1172056" y="69651"/>
                </a:lnTo>
                <a:lnTo>
                  <a:pt x="1181214" y="57264"/>
                </a:lnTo>
                <a:lnTo>
                  <a:pt x="1195116" y="49391"/>
                </a:lnTo>
                <a:lnTo>
                  <a:pt x="1212646" y="46634"/>
                </a:lnTo>
                <a:lnTo>
                  <a:pt x="1272548" y="46634"/>
                </a:lnTo>
                <a:lnTo>
                  <a:pt x="1266253" y="38252"/>
                </a:lnTo>
                <a:lnTo>
                  <a:pt x="1242493" y="24660"/>
                </a:lnTo>
                <a:lnTo>
                  <a:pt x="1212646" y="19812"/>
                </a:lnTo>
                <a:close/>
              </a:path>
              <a:path w="1350645" h="276225">
                <a:moveTo>
                  <a:pt x="1272548" y="46634"/>
                </a:moveTo>
                <a:lnTo>
                  <a:pt x="1212646" y="46634"/>
                </a:lnTo>
                <a:lnTo>
                  <a:pt x="1230353" y="49391"/>
                </a:lnTo>
                <a:lnTo>
                  <a:pt x="1244345" y="57264"/>
                </a:lnTo>
                <a:lnTo>
                  <a:pt x="1253537" y="69651"/>
                </a:lnTo>
                <a:lnTo>
                  <a:pt x="1256842" y="85953"/>
                </a:lnTo>
                <a:lnTo>
                  <a:pt x="1253537" y="102127"/>
                </a:lnTo>
                <a:lnTo>
                  <a:pt x="1244346" y="114528"/>
                </a:lnTo>
                <a:lnTo>
                  <a:pt x="1230353" y="122472"/>
                </a:lnTo>
                <a:lnTo>
                  <a:pt x="1212646" y="125272"/>
                </a:lnTo>
                <a:lnTo>
                  <a:pt x="1272548" y="125272"/>
                </a:lnTo>
                <a:lnTo>
                  <a:pt x="1281955" y="112747"/>
                </a:lnTo>
                <a:lnTo>
                  <a:pt x="1287627" y="85953"/>
                </a:lnTo>
                <a:lnTo>
                  <a:pt x="1281955" y="59159"/>
                </a:lnTo>
                <a:lnTo>
                  <a:pt x="1272548" y="46634"/>
                </a:lnTo>
                <a:close/>
              </a:path>
              <a:path w="1350645" h="276225">
                <a:moveTo>
                  <a:pt x="686028" y="10667"/>
                </a:moveTo>
                <a:lnTo>
                  <a:pt x="646180" y="14963"/>
                </a:lnTo>
                <a:lnTo>
                  <a:pt x="615276" y="27203"/>
                </a:lnTo>
                <a:lnTo>
                  <a:pt x="595288" y="46415"/>
                </a:lnTo>
                <a:lnTo>
                  <a:pt x="588187" y="71627"/>
                </a:lnTo>
                <a:lnTo>
                  <a:pt x="595288" y="97016"/>
                </a:lnTo>
                <a:lnTo>
                  <a:pt x="615276" y="116319"/>
                </a:lnTo>
                <a:lnTo>
                  <a:pt x="646180" y="128592"/>
                </a:lnTo>
                <a:lnTo>
                  <a:pt x="686028" y="132892"/>
                </a:lnTo>
                <a:lnTo>
                  <a:pt x="725700" y="128592"/>
                </a:lnTo>
                <a:lnTo>
                  <a:pt x="756513" y="116319"/>
                </a:lnTo>
                <a:lnTo>
                  <a:pt x="765533" y="107594"/>
                </a:lnTo>
                <a:lnTo>
                  <a:pt x="686028" y="107594"/>
                </a:lnTo>
                <a:lnTo>
                  <a:pt x="659072" y="105146"/>
                </a:lnTo>
                <a:lnTo>
                  <a:pt x="638403" y="98069"/>
                </a:lnTo>
                <a:lnTo>
                  <a:pt x="625163" y="86763"/>
                </a:lnTo>
                <a:lnTo>
                  <a:pt x="620496" y="71627"/>
                </a:lnTo>
                <a:lnTo>
                  <a:pt x="625163" y="56668"/>
                </a:lnTo>
                <a:lnTo>
                  <a:pt x="638403" y="45453"/>
                </a:lnTo>
                <a:lnTo>
                  <a:pt x="659072" y="38409"/>
                </a:lnTo>
                <a:lnTo>
                  <a:pt x="686028" y="35966"/>
                </a:lnTo>
                <a:lnTo>
                  <a:pt x="765615" y="35966"/>
                </a:lnTo>
                <a:lnTo>
                  <a:pt x="756513" y="27203"/>
                </a:lnTo>
                <a:lnTo>
                  <a:pt x="725700" y="14963"/>
                </a:lnTo>
                <a:lnTo>
                  <a:pt x="686028" y="10667"/>
                </a:lnTo>
                <a:close/>
              </a:path>
              <a:path w="1350645" h="276225">
                <a:moveTo>
                  <a:pt x="765615" y="35966"/>
                </a:moveTo>
                <a:lnTo>
                  <a:pt x="686028" y="35966"/>
                </a:lnTo>
                <a:lnTo>
                  <a:pt x="712808" y="38409"/>
                </a:lnTo>
                <a:lnTo>
                  <a:pt x="733386" y="45453"/>
                </a:lnTo>
                <a:lnTo>
                  <a:pt x="746593" y="56668"/>
                </a:lnTo>
                <a:lnTo>
                  <a:pt x="751255" y="71627"/>
                </a:lnTo>
                <a:lnTo>
                  <a:pt x="746593" y="86763"/>
                </a:lnTo>
                <a:lnTo>
                  <a:pt x="733386" y="98069"/>
                </a:lnTo>
                <a:lnTo>
                  <a:pt x="712808" y="105146"/>
                </a:lnTo>
                <a:lnTo>
                  <a:pt x="686028" y="107594"/>
                </a:lnTo>
                <a:lnTo>
                  <a:pt x="765533" y="107594"/>
                </a:lnTo>
                <a:lnTo>
                  <a:pt x="776468" y="97016"/>
                </a:lnTo>
                <a:lnTo>
                  <a:pt x="783564" y="71627"/>
                </a:lnTo>
                <a:lnTo>
                  <a:pt x="776468" y="46415"/>
                </a:lnTo>
                <a:lnTo>
                  <a:pt x="765615" y="35966"/>
                </a:lnTo>
                <a:close/>
              </a:path>
              <a:path w="1350645" h="276225">
                <a:moveTo>
                  <a:pt x="1071257" y="304"/>
                </a:moveTo>
                <a:lnTo>
                  <a:pt x="1039863" y="304"/>
                </a:lnTo>
                <a:lnTo>
                  <a:pt x="1039863" y="98755"/>
                </a:lnTo>
                <a:lnTo>
                  <a:pt x="985608" y="98755"/>
                </a:lnTo>
                <a:lnTo>
                  <a:pt x="985608" y="124663"/>
                </a:lnTo>
                <a:lnTo>
                  <a:pt x="1039863" y="124663"/>
                </a:lnTo>
                <a:lnTo>
                  <a:pt x="1039863" y="276148"/>
                </a:lnTo>
                <a:lnTo>
                  <a:pt x="1071257" y="276148"/>
                </a:lnTo>
                <a:lnTo>
                  <a:pt x="1071257" y="304"/>
                </a:lnTo>
                <a:close/>
              </a:path>
              <a:path w="1350645" h="276225">
                <a:moveTo>
                  <a:pt x="941717" y="53644"/>
                </a:moveTo>
                <a:lnTo>
                  <a:pt x="910018" y="53644"/>
                </a:lnTo>
                <a:lnTo>
                  <a:pt x="910018" y="75895"/>
                </a:lnTo>
                <a:lnTo>
                  <a:pt x="905022" y="113128"/>
                </a:lnTo>
                <a:lnTo>
                  <a:pt x="890854" y="148132"/>
                </a:lnTo>
                <a:lnTo>
                  <a:pt x="868741" y="177650"/>
                </a:lnTo>
                <a:lnTo>
                  <a:pt x="839914" y="198424"/>
                </a:lnTo>
                <a:lnTo>
                  <a:pt x="858507" y="223418"/>
                </a:lnTo>
                <a:lnTo>
                  <a:pt x="880914" y="208054"/>
                </a:lnTo>
                <a:lnTo>
                  <a:pt x="899921" y="187375"/>
                </a:lnTo>
                <a:lnTo>
                  <a:pt x="915214" y="162467"/>
                </a:lnTo>
                <a:lnTo>
                  <a:pt x="926477" y="134416"/>
                </a:lnTo>
                <a:lnTo>
                  <a:pt x="956522" y="134416"/>
                </a:lnTo>
                <a:lnTo>
                  <a:pt x="946670" y="111071"/>
                </a:lnTo>
                <a:lnTo>
                  <a:pt x="941717" y="75895"/>
                </a:lnTo>
                <a:lnTo>
                  <a:pt x="941717" y="53644"/>
                </a:lnTo>
                <a:close/>
              </a:path>
              <a:path w="1350645" h="276225">
                <a:moveTo>
                  <a:pt x="956522" y="134416"/>
                </a:moveTo>
                <a:lnTo>
                  <a:pt x="926477" y="134416"/>
                </a:lnTo>
                <a:lnTo>
                  <a:pt x="937683" y="160834"/>
                </a:lnTo>
                <a:lnTo>
                  <a:pt x="952804" y="184137"/>
                </a:lnTo>
                <a:lnTo>
                  <a:pt x="971526" y="203382"/>
                </a:lnTo>
                <a:lnTo>
                  <a:pt x="993533" y="217627"/>
                </a:lnTo>
                <a:lnTo>
                  <a:pt x="1011821" y="192938"/>
                </a:lnTo>
                <a:lnTo>
                  <a:pt x="982865" y="172850"/>
                </a:lnTo>
                <a:lnTo>
                  <a:pt x="960767" y="144475"/>
                </a:lnTo>
                <a:lnTo>
                  <a:pt x="956522" y="134416"/>
                </a:lnTo>
                <a:close/>
              </a:path>
              <a:path w="1350645" h="276225">
                <a:moveTo>
                  <a:pt x="1001458" y="28041"/>
                </a:moveTo>
                <a:lnTo>
                  <a:pt x="850582" y="28041"/>
                </a:lnTo>
                <a:lnTo>
                  <a:pt x="850582" y="53644"/>
                </a:lnTo>
                <a:lnTo>
                  <a:pt x="1001458" y="53644"/>
                </a:lnTo>
                <a:lnTo>
                  <a:pt x="1001458" y="28041"/>
                </a:lnTo>
                <a:close/>
              </a:path>
              <a:path w="1350645" h="276225">
                <a:moveTo>
                  <a:pt x="417233" y="24993"/>
                </a:moveTo>
                <a:lnTo>
                  <a:pt x="291350" y="24993"/>
                </a:lnTo>
                <a:lnTo>
                  <a:pt x="291350" y="50596"/>
                </a:lnTo>
                <a:lnTo>
                  <a:pt x="386143" y="50596"/>
                </a:lnTo>
                <a:lnTo>
                  <a:pt x="386143" y="102107"/>
                </a:lnTo>
                <a:lnTo>
                  <a:pt x="291960" y="102107"/>
                </a:lnTo>
                <a:lnTo>
                  <a:pt x="291960" y="210921"/>
                </a:lnTo>
                <a:lnTo>
                  <a:pt x="314515" y="210921"/>
                </a:lnTo>
                <a:lnTo>
                  <a:pt x="350367" y="210516"/>
                </a:lnTo>
                <a:lnTo>
                  <a:pt x="382790" y="209054"/>
                </a:lnTo>
                <a:lnTo>
                  <a:pt x="413613" y="206163"/>
                </a:lnTo>
                <a:lnTo>
                  <a:pt x="444665" y="201472"/>
                </a:lnTo>
                <a:lnTo>
                  <a:pt x="442509" y="185013"/>
                </a:lnTo>
                <a:lnTo>
                  <a:pt x="323049" y="185013"/>
                </a:lnTo>
                <a:lnTo>
                  <a:pt x="323049" y="127406"/>
                </a:lnTo>
                <a:lnTo>
                  <a:pt x="417233" y="127406"/>
                </a:lnTo>
                <a:lnTo>
                  <a:pt x="417233" y="24993"/>
                </a:lnTo>
                <a:close/>
              </a:path>
              <a:path w="1350645" h="276225">
                <a:moveTo>
                  <a:pt x="441312" y="175869"/>
                </a:moveTo>
                <a:lnTo>
                  <a:pt x="412846" y="180212"/>
                </a:lnTo>
                <a:lnTo>
                  <a:pt x="384581" y="182956"/>
                </a:lnTo>
                <a:lnTo>
                  <a:pt x="355115" y="184442"/>
                </a:lnTo>
                <a:lnTo>
                  <a:pt x="323049" y="185013"/>
                </a:lnTo>
                <a:lnTo>
                  <a:pt x="442509" y="185013"/>
                </a:lnTo>
                <a:lnTo>
                  <a:pt x="441312" y="175869"/>
                </a:lnTo>
                <a:close/>
              </a:path>
              <a:path w="1350645" h="276225">
                <a:moveTo>
                  <a:pt x="1350416" y="304"/>
                </a:moveTo>
                <a:lnTo>
                  <a:pt x="1318717" y="304"/>
                </a:lnTo>
                <a:lnTo>
                  <a:pt x="1318717" y="276148"/>
                </a:lnTo>
                <a:lnTo>
                  <a:pt x="1350416" y="276148"/>
                </a:lnTo>
                <a:lnTo>
                  <a:pt x="1350416" y="304"/>
                </a:lnTo>
                <a:close/>
              </a:path>
              <a:path w="1350645" h="276225">
                <a:moveTo>
                  <a:pt x="494652" y="0"/>
                </a:moveTo>
                <a:lnTo>
                  <a:pt x="462953" y="0"/>
                </a:lnTo>
                <a:lnTo>
                  <a:pt x="462953" y="276148"/>
                </a:lnTo>
                <a:lnTo>
                  <a:pt x="494652" y="276148"/>
                </a:lnTo>
                <a:lnTo>
                  <a:pt x="494652" y="133807"/>
                </a:lnTo>
                <a:lnTo>
                  <a:pt x="537019" y="133807"/>
                </a:lnTo>
                <a:lnTo>
                  <a:pt x="537019" y="107594"/>
                </a:lnTo>
                <a:lnTo>
                  <a:pt x="494652" y="107594"/>
                </a:lnTo>
                <a:lnTo>
                  <a:pt x="494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524000" y="0"/>
            <a:ext cx="9144000" cy="6858000"/>
            <a:chOff x="1524000" y="0"/>
            <a:chExt cx="9144000" cy="6858000"/>
          </a:xfrm>
        </p:grpSpPr>
        <p:sp>
          <p:nvSpPr>
            <p:cNvPr id="8" name="object 8"/>
            <p:cNvSpPr/>
            <p:nvPr/>
          </p:nvSpPr>
          <p:spPr>
            <a:xfrm>
              <a:off x="3299320" y="379098"/>
              <a:ext cx="531495" cy="278765"/>
            </a:xfrm>
            <a:custGeom>
              <a:avLst/>
              <a:gdLst/>
              <a:ahLst/>
              <a:cxnLst/>
              <a:rect l="l" t="t" r="r" b="b"/>
              <a:pathLst>
                <a:path w="531495" h="278765">
                  <a:moveTo>
                    <a:pt x="224332" y="179222"/>
                  </a:moveTo>
                  <a:lnTo>
                    <a:pt x="38709" y="179222"/>
                  </a:lnTo>
                  <a:lnTo>
                    <a:pt x="38709" y="204520"/>
                  </a:lnTo>
                  <a:lnTo>
                    <a:pt x="192938" y="204520"/>
                  </a:lnTo>
                  <a:lnTo>
                    <a:pt x="192938" y="278282"/>
                  </a:lnTo>
                  <a:lnTo>
                    <a:pt x="224332" y="278282"/>
                  </a:lnTo>
                  <a:lnTo>
                    <a:pt x="224332" y="179222"/>
                  </a:lnTo>
                  <a:close/>
                </a:path>
                <a:path w="531495" h="278765">
                  <a:moveTo>
                    <a:pt x="492213" y="165506"/>
                  </a:moveTo>
                  <a:lnTo>
                    <a:pt x="314515" y="165506"/>
                  </a:lnTo>
                  <a:lnTo>
                    <a:pt x="314515" y="188671"/>
                  </a:lnTo>
                  <a:lnTo>
                    <a:pt x="461124" y="188671"/>
                  </a:lnTo>
                  <a:lnTo>
                    <a:pt x="461124" y="208483"/>
                  </a:lnTo>
                  <a:lnTo>
                    <a:pt x="315125" y="208483"/>
                  </a:lnTo>
                  <a:lnTo>
                    <a:pt x="315125" y="275539"/>
                  </a:lnTo>
                  <a:lnTo>
                    <a:pt x="501357" y="275539"/>
                  </a:lnTo>
                  <a:lnTo>
                    <a:pt x="501357" y="252069"/>
                  </a:lnTo>
                  <a:lnTo>
                    <a:pt x="345909" y="252069"/>
                  </a:lnTo>
                  <a:lnTo>
                    <a:pt x="345909" y="230428"/>
                  </a:lnTo>
                  <a:lnTo>
                    <a:pt x="492213" y="230428"/>
                  </a:lnTo>
                  <a:lnTo>
                    <a:pt x="492213" y="165506"/>
                  </a:lnTo>
                  <a:close/>
                </a:path>
                <a:path w="531495" h="278765">
                  <a:moveTo>
                    <a:pt x="358711" y="59131"/>
                  </a:moveTo>
                  <a:lnTo>
                    <a:pt x="331308" y="62283"/>
                  </a:lnTo>
                  <a:lnTo>
                    <a:pt x="310248" y="71323"/>
                  </a:lnTo>
                  <a:lnTo>
                    <a:pt x="296732" y="85620"/>
                  </a:lnTo>
                  <a:lnTo>
                    <a:pt x="291960" y="104546"/>
                  </a:lnTo>
                  <a:lnTo>
                    <a:pt x="296732" y="123248"/>
                  </a:lnTo>
                  <a:lnTo>
                    <a:pt x="310248" y="137350"/>
                  </a:lnTo>
                  <a:lnTo>
                    <a:pt x="331308" y="146251"/>
                  </a:lnTo>
                  <a:lnTo>
                    <a:pt x="358711" y="149351"/>
                  </a:lnTo>
                  <a:lnTo>
                    <a:pt x="386243" y="146251"/>
                  </a:lnTo>
                  <a:lnTo>
                    <a:pt x="407289" y="137350"/>
                  </a:lnTo>
                  <a:lnTo>
                    <a:pt x="417350" y="126796"/>
                  </a:lnTo>
                  <a:lnTo>
                    <a:pt x="358711" y="126796"/>
                  </a:lnTo>
                  <a:lnTo>
                    <a:pt x="343609" y="125291"/>
                  </a:lnTo>
                  <a:lnTo>
                    <a:pt x="332079" y="120929"/>
                  </a:lnTo>
                  <a:lnTo>
                    <a:pt x="324721" y="113938"/>
                  </a:lnTo>
                  <a:lnTo>
                    <a:pt x="322135" y="104546"/>
                  </a:lnTo>
                  <a:lnTo>
                    <a:pt x="324721" y="94978"/>
                  </a:lnTo>
                  <a:lnTo>
                    <a:pt x="332079" y="87896"/>
                  </a:lnTo>
                  <a:lnTo>
                    <a:pt x="343609" y="83500"/>
                  </a:lnTo>
                  <a:lnTo>
                    <a:pt x="358711" y="81991"/>
                  </a:lnTo>
                  <a:lnTo>
                    <a:pt x="417320" y="81991"/>
                  </a:lnTo>
                  <a:lnTo>
                    <a:pt x="407288" y="71323"/>
                  </a:lnTo>
                  <a:lnTo>
                    <a:pt x="386243" y="62283"/>
                  </a:lnTo>
                  <a:lnTo>
                    <a:pt x="358711" y="59131"/>
                  </a:lnTo>
                  <a:close/>
                </a:path>
                <a:path w="531495" h="278765">
                  <a:moveTo>
                    <a:pt x="417320" y="81991"/>
                  </a:moveTo>
                  <a:lnTo>
                    <a:pt x="358711" y="81991"/>
                  </a:lnTo>
                  <a:lnTo>
                    <a:pt x="373989" y="83500"/>
                  </a:lnTo>
                  <a:lnTo>
                    <a:pt x="385610" y="87896"/>
                  </a:lnTo>
                  <a:lnTo>
                    <a:pt x="393001" y="94978"/>
                  </a:lnTo>
                  <a:lnTo>
                    <a:pt x="395592" y="104546"/>
                  </a:lnTo>
                  <a:lnTo>
                    <a:pt x="393001" y="113938"/>
                  </a:lnTo>
                  <a:lnTo>
                    <a:pt x="385610" y="120929"/>
                  </a:lnTo>
                  <a:lnTo>
                    <a:pt x="373989" y="125291"/>
                  </a:lnTo>
                  <a:lnTo>
                    <a:pt x="358711" y="126796"/>
                  </a:lnTo>
                  <a:lnTo>
                    <a:pt x="417350" y="126796"/>
                  </a:lnTo>
                  <a:lnTo>
                    <a:pt x="420733" y="123248"/>
                  </a:lnTo>
                  <a:lnTo>
                    <a:pt x="425462" y="104546"/>
                  </a:lnTo>
                  <a:lnTo>
                    <a:pt x="420733" y="85620"/>
                  </a:lnTo>
                  <a:lnTo>
                    <a:pt x="417320" y="81991"/>
                  </a:lnTo>
                  <a:close/>
                </a:path>
                <a:path w="531495" h="278765">
                  <a:moveTo>
                    <a:pt x="224332" y="128015"/>
                  </a:moveTo>
                  <a:lnTo>
                    <a:pt x="192938" y="128015"/>
                  </a:lnTo>
                  <a:lnTo>
                    <a:pt x="192938" y="165506"/>
                  </a:lnTo>
                  <a:lnTo>
                    <a:pt x="224332" y="165506"/>
                  </a:lnTo>
                  <a:lnTo>
                    <a:pt x="224332" y="128015"/>
                  </a:lnTo>
                  <a:close/>
                </a:path>
                <a:path w="531495" h="278765">
                  <a:moveTo>
                    <a:pt x="71627" y="17678"/>
                  </a:moveTo>
                  <a:lnTo>
                    <a:pt x="43205" y="22626"/>
                  </a:lnTo>
                  <a:lnTo>
                    <a:pt x="20497" y="36461"/>
                  </a:lnTo>
                  <a:lnTo>
                    <a:pt x="5448" y="57669"/>
                  </a:lnTo>
                  <a:lnTo>
                    <a:pt x="0" y="84734"/>
                  </a:lnTo>
                  <a:lnTo>
                    <a:pt x="5448" y="111671"/>
                  </a:lnTo>
                  <a:lnTo>
                    <a:pt x="20497" y="132892"/>
                  </a:lnTo>
                  <a:lnTo>
                    <a:pt x="43205" y="146799"/>
                  </a:lnTo>
                  <a:lnTo>
                    <a:pt x="71627" y="151790"/>
                  </a:lnTo>
                  <a:lnTo>
                    <a:pt x="88363" y="150304"/>
                  </a:lnTo>
                  <a:lnTo>
                    <a:pt x="103555" y="145618"/>
                  </a:lnTo>
                  <a:lnTo>
                    <a:pt x="116805" y="138074"/>
                  </a:lnTo>
                  <a:lnTo>
                    <a:pt x="127711" y="128015"/>
                  </a:lnTo>
                  <a:lnTo>
                    <a:pt x="224332" y="128015"/>
                  </a:lnTo>
                  <a:lnTo>
                    <a:pt x="224332" y="124967"/>
                  </a:lnTo>
                  <a:lnTo>
                    <a:pt x="71627" y="124967"/>
                  </a:lnTo>
                  <a:lnTo>
                    <a:pt x="55073" y="122067"/>
                  </a:lnTo>
                  <a:lnTo>
                    <a:pt x="41833" y="113880"/>
                  </a:lnTo>
                  <a:lnTo>
                    <a:pt x="33051" y="101179"/>
                  </a:lnTo>
                  <a:lnTo>
                    <a:pt x="29870" y="84734"/>
                  </a:lnTo>
                  <a:lnTo>
                    <a:pt x="33051" y="68241"/>
                  </a:lnTo>
                  <a:lnTo>
                    <a:pt x="41833" y="55435"/>
                  </a:lnTo>
                  <a:lnTo>
                    <a:pt x="55073" y="47143"/>
                  </a:lnTo>
                  <a:lnTo>
                    <a:pt x="71627" y="44196"/>
                  </a:lnTo>
                  <a:lnTo>
                    <a:pt x="224332" y="44196"/>
                  </a:lnTo>
                  <a:lnTo>
                    <a:pt x="224332" y="41452"/>
                  </a:lnTo>
                  <a:lnTo>
                    <a:pt x="127711" y="41452"/>
                  </a:lnTo>
                  <a:lnTo>
                    <a:pt x="116805" y="31565"/>
                  </a:lnTo>
                  <a:lnTo>
                    <a:pt x="103555" y="24079"/>
                  </a:lnTo>
                  <a:lnTo>
                    <a:pt x="88363" y="19335"/>
                  </a:lnTo>
                  <a:lnTo>
                    <a:pt x="71627" y="17678"/>
                  </a:lnTo>
                  <a:close/>
                </a:path>
                <a:path w="531495" h="278765">
                  <a:moveTo>
                    <a:pt x="224332" y="44196"/>
                  </a:moveTo>
                  <a:lnTo>
                    <a:pt x="71627" y="44196"/>
                  </a:lnTo>
                  <a:lnTo>
                    <a:pt x="88182" y="47143"/>
                  </a:lnTo>
                  <a:lnTo>
                    <a:pt x="101422" y="55435"/>
                  </a:lnTo>
                  <a:lnTo>
                    <a:pt x="110204" y="68241"/>
                  </a:lnTo>
                  <a:lnTo>
                    <a:pt x="113385" y="84734"/>
                  </a:lnTo>
                  <a:lnTo>
                    <a:pt x="110204" y="101179"/>
                  </a:lnTo>
                  <a:lnTo>
                    <a:pt x="101422" y="113880"/>
                  </a:lnTo>
                  <a:lnTo>
                    <a:pt x="88182" y="122067"/>
                  </a:lnTo>
                  <a:lnTo>
                    <a:pt x="71627" y="124967"/>
                  </a:lnTo>
                  <a:lnTo>
                    <a:pt x="224332" y="124967"/>
                  </a:lnTo>
                  <a:lnTo>
                    <a:pt x="224332" y="102412"/>
                  </a:lnTo>
                  <a:lnTo>
                    <a:pt x="140817" y="102412"/>
                  </a:lnTo>
                  <a:lnTo>
                    <a:pt x="142341" y="96926"/>
                  </a:lnTo>
                  <a:lnTo>
                    <a:pt x="143256" y="90830"/>
                  </a:lnTo>
                  <a:lnTo>
                    <a:pt x="143256" y="78333"/>
                  </a:lnTo>
                  <a:lnTo>
                    <a:pt x="142341" y="72542"/>
                  </a:lnTo>
                  <a:lnTo>
                    <a:pt x="141122" y="67055"/>
                  </a:lnTo>
                  <a:lnTo>
                    <a:pt x="224332" y="67055"/>
                  </a:lnTo>
                  <a:lnTo>
                    <a:pt x="224332" y="44196"/>
                  </a:lnTo>
                  <a:close/>
                </a:path>
                <a:path w="531495" h="278765">
                  <a:moveTo>
                    <a:pt x="224332" y="67055"/>
                  </a:moveTo>
                  <a:lnTo>
                    <a:pt x="192938" y="67055"/>
                  </a:lnTo>
                  <a:lnTo>
                    <a:pt x="192938" y="102412"/>
                  </a:lnTo>
                  <a:lnTo>
                    <a:pt x="224332" y="102412"/>
                  </a:lnTo>
                  <a:lnTo>
                    <a:pt x="224332" y="67055"/>
                  </a:lnTo>
                  <a:close/>
                </a:path>
                <a:path w="531495" h="278765">
                  <a:moveTo>
                    <a:pt x="224332" y="2438"/>
                  </a:moveTo>
                  <a:lnTo>
                    <a:pt x="192938" y="2743"/>
                  </a:lnTo>
                  <a:lnTo>
                    <a:pt x="192938" y="41452"/>
                  </a:lnTo>
                  <a:lnTo>
                    <a:pt x="224332" y="41452"/>
                  </a:lnTo>
                  <a:lnTo>
                    <a:pt x="224332" y="2438"/>
                  </a:lnTo>
                  <a:close/>
                </a:path>
                <a:path w="531495" h="278765">
                  <a:moveTo>
                    <a:pt x="492213" y="2133"/>
                  </a:moveTo>
                  <a:lnTo>
                    <a:pt x="460819" y="2133"/>
                  </a:lnTo>
                  <a:lnTo>
                    <a:pt x="460819" y="153009"/>
                  </a:lnTo>
                  <a:lnTo>
                    <a:pt x="492213" y="153009"/>
                  </a:lnTo>
                  <a:lnTo>
                    <a:pt x="492213" y="90830"/>
                  </a:lnTo>
                  <a:lnTo>
                    <a:pt x="531228" y="90830"/>
                  </a:lnTo>
                  <a:lnTo>
                    <a:pt x="531228" y="64922"/>
                  </a:lnTo>
                  <a:lnTo>
                    <a:pt x="492213" y="64922"/>
                  </a:lnTo>
                  <a:lnTo>
                    <a:pt x="492213" y="2133"/>
                  </a:lnTo>
                  <a:close/>
                </a:path>
                <a:path w="531495" h="278765">
                  <a:moveTo>
                    <a:pt x="440093" y="25908"/>
                  </a:moveTo>
                  <a:lnTo>
                    <a:pt x="277634" y="25908"/>
                  </a:lnTo>
                  <a:lnTo>
                    <a:pt x="277634" y="49682"/>
                  </a:lnTo>
                  <a:lnTo>
                    <a:pt x="440093" y="49682"/>
                  </a:lnTo>
                  <a:lnTo>
                    <a:pt x="440093" y="25908"/>
                  </a:lnTo>
                  <a:close/>
                </a:path>
                <a:path w="531495" h="278765">
                  <a:moveTo>
                    <a:pt x="374561" y="0"/>
                  </a:moveTo>
                  <a:lnTo>
                    <a:pt x="343166" y="0"/>
                  </a:lnTo>
                  <a:lnTo>
                    <a:pt x="343166" y="25908"/>
                  </a:lnTo>
                  <a:lnTo>
                    <a:pt x="374561" y="25908"/>
                  </a:lnTo>
                  <a:lnTo>
                    <a:pt x="3745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4233" y="381842"/>
            <a:ext cx="1034415" cy="274955"/>
            <a:chOff x="344233" y="381842"/>
            <a:chExt cx="1034415" cy="274955"/>
          </a:xfrm>
        </p:grpSpPr>
        <p:sp>
          <p:nvSpPr>
            <p:cNvPr id="3" name="object 3"/>
            <p:cNvSpPr/>
            <p:nvPr/>
          </p:nvSpPr>
          <p:spPr>
            <a:xfrm>
              <a:off x="344233" y="409274"/>
              <a:ext cx="750570" cy="224790"/>
            </a:xfrm>
            <a:custGeom>
              <a:avLst/>
              <a:gdLst/>
              <a:ahLst/>
              <a:cxnLst/>
              <a:rect l="l" t="t" r="r" b="b"/>
              <a:pathLst>
                <a:path w="750569" h="224790">
                  <a:moveTo>
                    <a:pt x="664870" y="0"/>
                  </a:moveTo>
                  <a:lnTo>
                    <a:pt x="596899" y="0"/>
                  </a:lnTo>
                  <a:lnTo>
                    <a:pt x="596899" y="224332"/>
                  </a:lnTo>
                  <a:lnTo>
                    <a:pt x="632256" y="224332"/>
                  </a:lnTo>
                  <a:lnTo>
                    <a:pt x="632256" y="139293"/>
                  </a:lnTo>
                  <a:lnTo>
                    <a:pt x="666089" y="139293"/>
                  </a:lnTo>
                  <a:lnTo>
                    <a:pt x="699855" y="135002"/>
                  </a:lnTo>
                  <a:lnTo>
                    <a:pt x="726592" y="121881"/>
                  </a:lnTo>
                  <a:lnTo>
                    <a:pt x="735210" y="110947"/>
                  </a:lnTo>
                  <a:lnTo>
                    <a:pt x="632256" y="110947"/>
                  </a:lnTo>
                  <a:lnTo>
                    <a:pt x="632256" y="28346"/>
                  </a:lnTo>
                  <a:lnTo>
                    <a:pt x="737885" y="28346"/>
                  </a:lnTo>
                  <a:lnTo>
                    <a:pt x="726439" y="14859"/>
                  </a:lnTo>
                  <a:lnTo>
                    <a:pt x="699341" y="3457"/>
                  </a:lnTo>
                  <a:lnTo>
                    <a:pt x="664870" y="0"/>
                  </a:lnTo>
                  <a:close/>
                </a:path>
                <a:path w="750569" h="224790">
                  <a:moveTo>
                    <a:pt x="737885" y="28346"/>
                  </a:moveTo>
                  <a:lnTo>
                    <a:pt x="661517" y="28346"/>
                  </a:lnTo>
                  <a:lnTo>
                    <a:pt x="685039" y="30332"/>
                  </a:lnTo>
                  <a:lnTo>
                    <a:pt x="702017" y="36918"/>
                  </a:lnTo>
                  <a:lnTo>
                    <a:pt x="712309" y="49048"/>
                  </a:lnTo>
                  <a:lnTo>
                    <a:pt x="715771" y="67665"/>
                  </a:lnTo>
                  <a:lnTo>
                    <a:pt x="712542" y="86901"/>
                  </a:lnTo>
                  <a:lnTo>
                    <a:pt x="702741" y="100393"/>
                  </a:lnTo>
                  <a:lnTo>
                    <a:pt x="686196" y="108342"/>
                  </a:lnTo>
                  <a:lnTo>
                    <a:pt x="662736" y="110947"/>
                  </a:lnTo>
                  <a:lnTo>
                    <a:pt x="735210" y="110947"/>
                  </a:lnTo>
                  <a:lnTo>
                    <a:pt x="744184" y="99560"/>
                  </a:lnTo>
                  <a:lnTo>
                    <a:pt x="750519" y="67665"/>
                  </a:lnTo>
                  <a:lnTo>
                    <a:pt x="744165" y="35747"/>
                  </a:lnTo>
                  <a:lnTo>
                    <a:pt x="737885" y="28346"/>
                  </a:lnTo>
                  <a:close/>
                </a:path>
                <a:path w="750569" h="224790">
                  <a:moveTo>
                    <a:pt x="492239" y="29565"/>
                  </a:moveTo>
                  <a:lnTo>
                    <a:pt x="456882" y="29565"/>
                  </a:lnTo>
                  <a:lnTo>
                    <a:pt x="456882" y="224332"/>
                  </a:lnTo>
                  <a:lnTo>
                    <a:pt x="492239" y="224332"/>
                  </a:lnTo>
                  <a:lnTo>
                    <a:pt x="492239" y="29565"/>
                  </a:lnTo>
                  <a:close/>
                </a:path>
                <a:path w="750569" h="224790">
                  <a:moveTo>
                    <a:pt x="558380" y="0"/>
                  </a:moveTo>
                  <a:lnTo>
                    <a:pt x="391045" y="0"/>
                  </a:lnTo>
                  <a:lnTo>
                    <a:pt x="391045" y="29565"/>
                  </a:lnTo>
                  <a:lnTo>
                    <a:pt x="558380" y="29565"/>
                  </a:lnTo>
                  <a:lnTo>
                    <a:pt x="558380" y="0"/>
                  </a:lnTo>
                  <a:close/>
                </a:path>
                <a:path w="750569" h="224790">
                  <a:moveTo>
                    <a:pt x="306501" y="29565"/>
                  </a:moveTo>
                  <a:lnTo>
                    <a:pt x="271145" y="29565"/>
                  </a:lnTo>
                  <a:lnTo>
                    <a:pt x="271145" y="224332"/>
                  </a:lnTo>
                  <a:lnTo>
                    <a:pt x="306501" y="224332"/>
                  </a:lnTo>
                  <a:lnTo>
                    <a:pt x="306501" y="29565"/>
                  </a:lnTo>
                  <a:close/>
                </a:path>
                <a:path w="750569" h="224790">
                  <a:moveTo>
                    <a:pt x="372643" y="0"/>
                  </a:moveTo>
                  <a:lnTo>
                    <a:pt x="205308" y="0"/>
                  </a:lnTo>
                  <a:lnTo>
                    <a:pt x="205308" y="29565"/>
                  </a:lnTo>
                  <a:lnTo>
                    <a:pt x="372643" y="29565"/>
                  </a:lnTo>
                  <a:lnTo>
                    <a:pt x="372643" y="0"/>
                  </a:lnTo>
                  <a:close/>
                </a:path>
                <a:path w="750569" h="224790">
                  <a:moveTo>
                    <a:pt x="35356" y="0"/>
                  </a:moveTo>
                  <a:lnTo>
                    <a:pt x="0" y="0"/>
                  </a:lnTo>
                  <a:lnTo>
                    <a:pt x="0" y="224332"/>
                  </a:lnTo>
                  <a:lnTo>
                    <a:pt x="35356" y="224332"/>
                  </a:lnTo>
                  <a:lnTo>
                    <a:pt x="35356" y="122224"/>
                  </a:lnTo>
                  <a:lnTo>
                    <a:pt x="166725" y="122224"/>
                  </a:lnTo>
                  <a:lnTo>
                    <a:pt x="166725" y="91440"/>
                  </a:lnTo>
                  <a:lnTo>
                    <a:pt x="35356" y="91440"/>
                  </a:lnTo>
                  <a:lnTo>
                    <a:pt x="35356" y="0"/>
                  </a:lnTo>
                  <a:close/>
                </a:path>
                <a:path w="750569" h="224790">
                  <a:moveTo>
                    <a:pt x="166725" y="122224"/>
                  </a:moveTo>
                  <a:lnTo>
                    <a:pt x="131368" y="122224"/>
                  </a:lnTo>
                  <a:lnTo>
                    <a:pt x="131368" y="224332"/>
                  </a:lnTo>
                  <a:lnTo>
                    <a:pt x="166725" y="224332"/>
                  </a:lnTo>
                  <a:lnTo>
                    <a:pt x="166725" y="122224"/>
                  </a:lnTo>
                  <a:close/>
                </a:path>
                <a:path w="750569" h="224790">
                  <a:moveTo>
                    <a:pt x="166725" y="0"/>
                  </a:moveTo>
                  <a:lnTo>
                    <a:pt x="131368" y="0"/>
                  </a:lnTo>
                  <a:lnTo>
                    <a:pt x="131368" y="91440"/>
                  </a:lnTo>
                  <a:lnTo>
                    <a:pt x="166725" y="91440"/>
                  </a:lnTo>
                  <a:lnTo>
                    <a:pt x="166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20914" y="381842"/>
              <a:ext cx="257810" cy="274955"/>
            </a:xfrm>
            <a:custGeom>
              <a:avLst/>
              <a:gdLst/>
              <a:ahLst/>
              <a:cxnLst/>
              <a:rect l="l" t="t" r="r" b="b"/>
              <a:pathLst>
                <a:path w="257809" h="274955">
                  <a:moveTo>
                    <a:pt x="84734" y="17068"/>
                  </a:moveTo>
                  <a:lnTo>
                    <a:pt x="55335" y="21917"/>
                  </a:lnTo>
                  <a:lnTo>
                    <a:pt x="31965" y="35509"/>
                  </a:lnTo>
                  <a:lnTo>
                    <a:pt x="16540" y="56416"/>
                  </a:lnTo>
                  <a:lnTo>
                    <a:pt x="10972" y="83210"/>
                  </a:lnTo>
                  <a:lnTo>
                    <a:pt x="15268" y="106770"/>
                  </a:lnTo>
                  <a:lnTo>
                    <a:pt x="27279" y="126072"/>
                  </a:lnTo>
                  <a:lnTo>
                    <a:pt x="45691" y="140174"/>
                  </a:lnTo>
                  <a:lnTo>
                    <a:pt x="69189" y="148132"/>
                  </a:lnTo>
                  <a:lnTo>
                    <a:pt x="69189" y="191414"/>
                  </a:lnTo>
                  <a:lnTo>
                    <a:pt x="50877" y="191766"/>
                  </a:lnTo>
                  <a:lnTo>
                    <a:pt x="0" y="192024"/>
                  </a:lnTo>
                  <a:lnTo>
                    <a:pt x="4267" y="217931"/>
                  </a:lnTo>
                  <a:lnTo>
                    <a:pt x="42338" y="217727"/>
                  </a:lnTo>
                  <a:lnTo>
                    <a:pt x="84353" y="216522"/>
                  </a:lnTo>
                  <a:lnTo>
                    <a:pt x="128311" y="213431"/>
                  </a:lnTo>
                  <a:lnTo>
                    <a:pt x="172211" y="207568"/>
                  </a:lnTo>
                  <a:lnTo>
                    <a:pt x="170154" y="190195"/>
                  </a:lnTo>
                  <a:lnTo>
                    <a:pt x="100584" y="190195"/>
                  </a:lnTo>
                  <a:lnTo>
                    <a:pt x="100584" y="147827"/>
                  </a:lnTo>
                  <a:lnTo>
                    <a:pt x="123986" y="139917"/>
                  </a:lnTo>
                  <a:lnTo>
                    <a:pt x="142189" y="125920"/>
                  </a:lnTo>
                  <a:lnTo>
                    <a:pt x="144461" y="122224"/>
                  </a:lnTo>
                  <a:lnTo>
                    <a:pt x="84734" y="122224"/>
                  </a:lnTo>
                  <a:lnTo>
                    <a:pt x="67427" y="119514"/>
                  </a:lnTo>
                  <a:lnTo>
                    <a:pt x="53721" y="111747"/>
                  </a:lnTo>
                  <a:lnTo>
                    <a:pt x="44700" y="99464"/>
                  </a:lnTo>
                  <a:lnTo>
                    <a:pt x="41452" y="83210"/>
                  </a:lnTo>
                  <a:lnTo>
                    <a:pt x="44700" y="66908"/>
                  </a:lnTo>
                  <a:lnTo>
                    <a:pt x="53721" y="54521"/>
                  </a:lnTo>
                  <a:lnTo>
                    <a:pt x="67427" y="46648"/>
                  </a:lnTo>
                  <a:lnTo>
                    <a:pt x="84734" y="43891"/>
                  </a:lnTo>
                  <a:lnTo>
                    <a:pt x="143492" y="43891"/>
                  </a:lnTo>
                  <a:lnTo>
                    <a:pt x="137350" y="35509"/>
                  </a:lnTo>
                  <a:lnTo>
                    <a:pt x="114085" y="21917"/>
                  </a:lnTo>
                  <a:lnTo>
                    <a:pt x="84734" y="17068"/>
                  </a:lnTo>
                  <a:close/>
                </a:path>
                <a:path w="257809" h="274955">
                  <a:moveTo>
                    <a:pt x="169468" y="184403"/>
                  </a:moveTo>
                  <a:lnTo>
                    <a:pt x="152747" y="186466"/>
                  </a:lnTo>
                  <a:lnTo>
                    <a:pt x="135597" y="188099"/>
                  </a:lnTo>
                  <a:lnTo>
                    <a:pt x="118162" y="189333"/>
                  </a:lnTo>
                  <a:lnTo>
                    <a:pt x="100584" y="190195"/>
                  </a:lnTo>
                  <a:lnTo>
                    <a:pt x="170154" y="190195"/>
                  </a:lnTo>
                  <a:lnTo>
                    <a:pt x="169468" y="184403"/>
                  </a:lnTo>
                  <a:close/>
                </a:path>
                <a:path w="257809" h="274955">
                  <a:moveTo>
                    <a:pt x="143492" y="43891"/>
                  </a:moveTo>
                  <a:lnTo>
                    <a:pt x="84734" y="43891"/>
                  </a:lnTo>
                  <a:lnTo>
                    <a:pt x="101993" y="46648"/>
                  </a:lnTo>
                  <a:lnTo>
                    <a:pt x="115595" y="54521"/>
                  </a:lnTo>
                  <a:lnTo>
                    <a:pt x="124510" y="66908"/>
                  </a:lnTo>
                  <a:lnTo>
                    <a:pt x="127711" y="83210"/>
                  </a:lnTo>
                  <a:lnTo>
                    <a:pt x="124510" y="99464"/>
                  </a:lnTo>
                  <a:lnTo>
                    <a:pt x="115595" y="111747"/>
                  </a:lnTo>
                  <a:lnTo>
                    <a:pt x="101993" y="119514"/>
                  </a:lnTo>
                  <a:lnTo>
                    <a:pt x="84734" y="122224"/>
                  </a:lnTo>
                  <a:lnTo>
                    <a:pt x="144461" y="122224"/>
                  </a:lnTo>
                  <a:lnTo>
                    <a:pt x="153990" y="106722"/>
                  </a:lnTo>
                  <a:lnTo>
                    <a:pt x="158191" y="83210"/>
                  </a:lnTo>
                  <a:lnTo>
                    <a:pt x="152671" y="56416"/>
                  </a:lnTo>
                  <a:lnTo>
                    <a:pt x="143492" y="43891"/>
                  </a:lnTo>
                  <a:close/>
                </a:path>
                <a:path w="257809" h="274955">
                  <a:moveTo>
                    <a:pt x="217017" y="0"/>
                  </a:moveTo>
                  <a:lnTo>
                    <a:pt x="185623" y="0"/>
                  </a:lnTo>
                  <a:lnTo>
                    <a:pt x="185623" y="274929"/>
                  </a:lnTo>
                  <a:lnTo>
                    <a:pt x="217017" y="274929"/>
                  </a:lnTo>
                  <a:lnTo>
                    <a:pt x="217017" y="137160"/>
                  </a:lnTo>
                  <a:lnTo>
                    <a:pt x="257555" y="137160"/>
                  </a:lnTo>
                  <a:lnTo>
                    <a:pt x="257555" y="110947"/>
                  </a:lnTo>
                  <a:lnTo>
                    <a:pt x="217017" y="110947"/>
                  </a:lnTo>
                  <a:lnTo>
                    <a:pt x="2170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471383" y="381537"/>
            <a:ext cx="236220" cy="272415"/>
          </a:xfrm>
          <a:custGeom>
            <a:avLst/>
            <a:gdLst/>
            <a:ahLst/>
            <a:cxnLst/>
            <a:rect l="l" t="t" r="r" b="b"/>
            <a:pathLst>
              <a:path w="236219" h="272415">
                <a:moveTo>
                  <a:pt x="77724" y="179831"/>
                </a:moveTo>
                <a:lnTo>
                  <a:pt x="46634" y="179831"/>
                </a:lnTo>
                <a:lnTo>
                  <a:pt x="46634" y="272186"/>
                </a:lnTo>
                <a:lnTo>
                  <a:pt x="236219" y="272186"/>
                </a:lnTo>
                <a:lnTo>
                  <a:pt x="236219" y="247497"/>
                </a:lnTo>
                <a:lnTo>
                  <a:pt x="77724" y="247497"/>
                </a:lnTo>
                <a:lnTo>
                  <a:pt x="77724" y="225856"/>
                </a:lnTo>
                <a:lnTo>
                  <a:pt x="236219" y="225856"/>
                </a:lnTo>
                <a:lnTo>
                  <a:pt x="236219" y="202082"/>
                </a:lnTo>
                <a:lnTo>
                  <a:pt x="77724" y="202082"/>
                </a:lnTo>
                <a:lnTo>
                  <a:pt x="77724" y="179831"/>
                </a:lnTo>
                <a:close/>
              </a:path>
              <a:path w="236219" h="272415">
                <a:moveTo>
                  <a:pt x="236219" y="225856"/>
                </a:moveTo>
                <a:lnTo>
                  <a:pt x="205130" y="225856"/>
                </a:lnTo>
                <a:lnTo>
                  <a:pt x="205130" y="247497"/>
                </a:lnTo>
                <a:lnTo>
                  <a:pt x="236219" y="247497"/>
                </a:lnTo>
                <a:lnTo>
                  <a:pt x="236219" y="225856"/>
                </a:lnTo>
                <a:close/>
              </a:path>
              <a:path w="236219" h="272415">
                <a:moveTo>
                  <a:pt x="236219" y="179831"/>
                </a:moveTo>
                <a:lnTo>
                  <a:pt x="205130" y="179831"/>
                </a:lnTo>
                <a:lnTo>
                  <a:pt x="205130" y="202082"/>
                </a:lnTo>
                <a:lnTo>
                  <a:pt x="236219" y="202082"/>
                </a:lnTo>
                <a:lnTo>
                  <a:pt x="236219" y="179831"/>
                </a:lnTo>
                <a:close/>
              </a:path>
              <a:path w="236219" h="272415">
                <a:moveTo>
                  <a:pt x="185013" y="5486"/>
                </a:moveTo>
                <a:lnTo>
                  <a:pt x="155448" y="5486"/>
                </a:lnTo>
                <a:lnTo>
                  <a:pt x="155448" y="135940"/>
                </a:lnTo>
                <a:lnTo>
                  <a:pt x="110642" y="135940"/>
                </a:lnTo>
                <a:lnTo>
                  <a:pt x="110642" y="157276"/>
                </a:lnTo>
                <a:lnTo>
                  <a:pt x="155448" y="157276"/>
                </a:lnTo>
                <a:lnTo>
                  <a:pt x="155448" y="169468"/>
                </a:lnTo>
                <a:lnTo>
                  <a:pt x="185013" y="169468"/>
                </a:lnTo>
                <a:lnTo>
                  <a:pt x="185013" y="5486"/>
                </a:lnTo>
                <a:close/>
              </a:path>
              <a:path w="236219" h="272415">
                <a:moveTo>
                  <a:pt x="89001" y="128015"/>
                </a:moveTo>
                <a:lnTo>
                  <a:pt x="58826" y="128015"/>
                </a:lnTo>
                <a:lnTo>
                  <a:pt x="58826" y="169163"/>
                </a:lnTo>
                <a:lnTo>
                  <a:pt x="89001" y="169163"/>
                </a:lnTo>
                <a:lnTo>
                  <a:pt x="89001" y="128015"/>
                </a:lnTo>
                <a:close/>
              </a:path>
              <a:path w="236219" h="272415">
                <a:moveTo>
                  <a:pt x="142341" y="97231"/>
                </a:moveTo>
                <a:lnTo>
                  <a:pt x="106427" y="101555"/>
                </a:lnTo>
                <a:lnTo>
                  <a:pt x="68313" y="103936"/>
                </a:lnTo>
                <a:lnTo>
                  <a:pt x="31627" y="104946"/>
                </a:lnTo>
                <a:lnTo>
                  <a:pt x="0" y="105155"/>
                </a:lnTo>
                <a:lnTo>
                  <a:pt x="3047" y="129235"/>
                </a:lnTo>
                <a:lnTo>
                  <a:pt x="15363" y="129173"/>
                </a:lnTo>
                <a:lnTo>
                  <a:pt x="28879" y="128968"/>
                </a:lnTo>
                <a:lnTo>
                  <a:pt x="43424" y="128592"/>
                </a:lnTo>
                <a:lnTo>
                  <a:pt x="58826" y="128015"/>
                </a:lnTo>
                <a:lnTo>
                  <a:pt x="89001" y="128015"/>
                </a:lnTo>
                <a:lnTo>
                  <a:pt x="89001" y="126187"/>
                </a:lnTo>
                <a:lnTo>
                  <a:pt x="103322" y="124996"/>
                </a:lnTo>
                <a:lnTo>
                  <a:pt x="117386" y="123291"/>
                </a:lnTo>
                <a:lnTo>
                  <a:pt x="131049" y="121129"/>
                </a:lnTo>
                <a:lnTo>
                  <a:pt x="144170" y="118567"/>
                </a:lnTo>
                <a:lnTo>
                  <a:pt x="142341" y="97231"/>
                </a:lnTo>
                <a:close/>
              </a:path>
              <a:path w="236219" h="272415">
                <a:moveTo>
                  <a:pt x="72847" y="9753"/>
                </a:moveTo>
                <a:lnTo>
                  <a:pt x="48420" y="12663"/>
                </a:lnTo>
                <a:lnTo>
                  <a:pt x="29451" y="20916"/>
                </a:lnTo>
                <a:lnTo>
                  <a:pt x="17168" y="33799"/>
                </a:lnTo>
                <a:lnTo>
                  <a:pt x="12801" y="50596"/>
                </a:lnTo>
                <a:lnTo>
                  <a:pt x="17168" y="67698"/>
                </a:lnTo>
                <a:lnTo>
                  <a:pt x="29451" y="80657"/>
                </a:lnTo>
                <a:lnTo>
                  <a:pt x="48420" y="88873"/>
                </a:lnTo>
                <a:lnTo>
                  <a:pt x="72847" y="91744"/>
                </a:lnTo>
                <a:lnTo>
                  <a:pt x="97402" y="88873"/>
                </a:lnTo>
                <a:lnTo>
                  <a:pt x="116357" y="80657"/>
                </a:lnTo>
                <a:lnTo>
                  <a:pt x="126589" y="69799"/>
                </a:lnTo>
                <a:lnTo>
                  <a:pt x="72847" y="69799"/>
                </a:lnTo>
                <a:lnTo>
                  <a:pt x="59793" y="68513"/>
                </a:lnTo>
                <a:lnTo>
                  <a:pt x="49796" y="64770"/>
                </a:lnTo>
                <a:lnTo>
                  <a:pt x="43400" y="58740"/>
                </a:lnTo>
                <a:lnTo>
                  <a:pt x="41147" y="50596"/>
                </a:lnTo>
                <a:lnTo>
                  <a:pt x="43400" y="42629"/>
                </a:lnTo>
                <a:lnTo>
                  <a:pt x="49796" y="36690"/>
                </a:lnTo>
                <a:lnTo>
                  <a:pt x="59793" y="32980"/>
                </a:lnTo>
                <a:lnTo>
                  <a:pt x="72847" y="31699"/>
                </a:lnTo>
                <a:lnTo>
                  <a:pt x="126577" y="31699"/>
                </a:lnTo>
                <a:lnTo>
                  <a:pt x="116357" y="20916"/>
                </a:lnTo>
                <a:lnTo>
                  <a:pt x="97402" y="12663"/>
                </a:lnTo>
                <a:lnTo>
                  <a:pt x="72847" y="9753"/>
                </a:lnTo>
                <a:close/>
              </a:path>
              <a:path w="236219" h="272415">
                <a:moveTo>
                  <a:pt x="126577" y="31699"/>
                </a:moveTo>
                <a:lnTo>
                  <a:pt x="72847" y="31699"/>
                </a:lnTo>
                <a:lnTo>
                  <a:pt x="86077" y="32980"/>
                </a:lnTo>
                <a:lnTo>
                  <a:pt x="96164" y="36690"/>
                </a:lnTo>
                <a:lnTo>
                  <a:pt x="102593" y="42629"/>
                </a:lnTo>
                <a:lnTo>
                  <a:pt x="104851" y="50596"/>
                </a:lnTo>
                <a:lnTo>
                  <a:pt x="102593" y="58740"/>
                </a:lnTo>
                <a:lnTo>
                  <a:pt x="96164" y="64770"/>
                </a:lnTo>
                <a:lnTo>
                  <a:pt x="86077" y="68513"/>
                </a:lnTo>
                <a:lnTo>
                  <a:pt x="72847" y="69799"/>
                </a:lnTo>
                <a:lnTo>
                  <a:pt x="126589" y="69799"/>
                </a:lnTo>
                <a:lnTo>
                  <a:pt x="128568" y="67698"/>
                </a:lnTo>
                <a:lnTo>
                  <a:pt x="132892" y="50596"/>
                </a:lnTo>
                <a:lnTo>
                  <a:pt x="128568" y="33799"/>
                </a:lnTo>
                <a:lnTo>
                  <a:pt x="126577" y="31699"/>
                </a:lnTo>
                <a:close/>
              </a:path>
              <a:path w="236219" h="272415">
                <a:moveTo>
                  <a:pt x="236219" y="0"/>
                </a:moveTo>
                <a:lnTo>
                  <a:pt x="206349" y="0"/>
                </a:lnTo>
                <a:lnTo>
                  <a:pt x="206349" y="170078"/>
                </a:lnTo>
                <a:lnTo>
                  <a:pt x="236219" y="170078"/>
                </a:lnTo>
                <a:lnTo>
                  <a:pt x="236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22462" y="381232"/>
            <a:ext cx="1350645" cy="276225"/>
          </a:xfrm>
          <a:custGeom>
            <a:avLst/>
            <a:gdLst/>
            <a:ahLst/>
            <a:cxnLst/>
            <a:rect l="l" t="t" r="r" b="b"/>
            <a:pathLst>
              <a:path w="1350645" h="276225">
                <a:moveTo>
                  <a:pt x="249326" y="215493"/>
                </a:moveTo>
                <a:lnTo>
                  <a:pt x="0" y="215493"/>
                </a:lnTo>
                <a:lnTo>
                  <a:pt x="0" y="241401"/>
                </a:lnTo>
                <a:lnTo>
                  <a:pt x="249326" y="241401"/>
                </a:lnTo>
                <a:lnTo>
                  <a:pt x="249326" y="215493"/>
                </a:lnTo>
                <a:close/>
              </a:path>
              <a:path w="1350645" h="276225">
                <a:moveTo>
                  <a:pt x="1302258" y="182879"/>
                </a:moveTo>
                <a:lnTo>
                  <a:pt x="1256585" y="188037"/>
                </a:lnTo>
                <a:lnTo>
                  <a:pt x="1210056" y="190766"/>
                </a:lnTo>
                <a:lnTo>
                  <a:pt x="1165355" y="191838"/>
                </a:lnTo>
                <a:lnTo>
                  <a:pt x="1125169" y="192024"/>
                </a:lnTo>
                <a:lnTo>
                  <a:pt x="1129131" y="217931"/>
                </a:lnTo>
                <a:lnTo>
                  <a:pt x="1168560" y="217655"/>
                </a:lnTo>
                <a:lnTo>
                  <a:pt x="1212303" y="216179"/>
                </a:lnTo>
                <a:lnTo>
                  <a:pt x="1258276" y="212531"/>
                </a:lnTo>
                <a:lnTo>
                  <a:pt x="1304391" y="205739"/>
                </a:lnTo>
                <a:lnTo>
                  <a:pt x="1302258" y="182879"/>
                </a:lnTo>
                <a:close/>
              </a:path>
              <a:path w="1350645" h="276225">
                <a:moveTo>
                  <a:pt x="701268" y="182270"/>
                </a:moveTo>
                <a:lnTo>
                  <a:pt x="669874" y="182270"/>
                </a:lnTo>
                <a:lnTo>
                  <a:pt x="669874" y="275843"/>
                </a:lnTo>
                <a:lnTo>
                  <a:pt x="701268" y="275843"/>
                </a:lnTo>
                <a:lnTo>
                  <a:pt x="701268" y="182270"/>
                </a:lnTo>
                <a:close/>
              </a:path>
              <a:path w="1350645" h="276225">
                <a:moveTo>
                  <a:pt x="811301" y="156362"/>
                </a:moveTo>
                <a:lnTo>
                  <a:pt x="561670" y="156362"/>
                </a:lnTo>
                <a:lnTo>
                  <a:pt x="561670" y="182270"/>
                </a:lnTo>
                <a:lnTo>
                  <a:pt x="811301" y="182270"/>
                </a:lnTo>
                <a:lnTo>
                  <a:pt x="811301" y="156362"/>
                </a:lnTo>
                <a:close/>
              </a:path>
              <a:path w="1350645" h="276225">
                <a:moveTo>
                  <a:pt x="59131" y="19507"/>
                </a:moveTo>
                <a:lnTo>
                  <a:pt x="28041" y="19507"/>
                </a:lnTo>
                <a:lnTo>
                  <a:pt x="28041" y="164591"/>
                </a:lnTo>
                <a:lnTo>
                  <a:pt x="220675" y="164591"/>
                </a:lnTo>
                <a:lnTo>
                  <a:pt x="220675" y="139293"/>
                </a:lnTo>
                <a:lnTo>
                  <a:pt x="59131" y="139293"/>
                </a:lnTo>
                <a:lnTo>
                  <a:pt x="59131" y="92659"/>
                </a:lnTo>
                <a:lnTo>
                  <a:pt x="220675" y="92659"/>
                </a:lnTo>
                <a:lnTo>
                  <a:pt x="220675" y="67665"/>
                </a:lnTo>
                <a:lnTo>
                  <a:pt x="59131" y="67665"/>
                </a:lnTo>
                <a:lnTo>
                  <a:pt x="59131" y="19507"/>
                </a:lnTo>
                <a:close/>
              </a:path>
              <a:path w="1350645" h="276225">
                <a:moveTo>
                  <a:pt x="220675" y="92659"/>
                </a:moveTo>
                <a:lnTo>
                  <a:pt x="189585" y="92659"/>
                </a:lnTo>
                <a:lnTo>
                  <a:pt x="189585" y="139293"/>
                </a:lnTo>
                <a:lnTo>
                  <a:pt x="220675" y="139293"/>
                </a:lnTo>
                <a:lnTo>
                  <a:pt x="220675" y="92659"/>
                </a:lnTo>
                <a:close/>
              </a:path>
              <a:path w="1350645" h="276225">
                <a:moveTo>
                  <a:pt x="220675" y="19507"/>
                </a:moveTo>
                <a:lnTo>
                  <a:pt x="189585" y="19507"/>
                </a:lnTo>
                <a:lnTo>
                  <a:pt x="189585" y="67665"/>
                </a:lnTo>
                <a:lnTo>
                  <a:pt x="220675" y="67665"/>
                </a:lnTo>
                <a:lnTo>
                  <a:pt x="220675" y="19507"/>
                </a:lnTo>
                <a:close/>
              </a:path>
              <a:path w="1350645" h="276225">
                <a:moveTo>
                  <a:pt x="1212646" y="19812"/>
                </a:moveTo>
                <a:lnTo>
                  <a:pt x="1182847" y="24660"/>
                </a:lnTo>
                <a:lnTo>
                  <a:pt x="1159192" y="38252"/>
                </a:lnTo>
                <a:lnTo>
                  <a:pt x="1143595" y="59159"/>
                </a:lnTo>
                <a:lnTo>
                  <a:pt x="1137970" y="85953"/>
                </a:lnTo>
                <a:lnTo>
                  <a:pt x="1143595" y="112747"/>
                </a:lnTo>
                <a:lnTo>
                  <a:pt x="1159192" y="133654"/>
                </a:lnTo>
                <a:lnTo>
                  <a:pt x="1182847" y="147246"/>
                </a:lnTo>
                <a:lnTo>
                  <a:pt x="1212646" y="152095"/>
                </a:lnTo>
                <a:lnTo>
                  <a:pt x="1242493" y="147246"/>
                </a:lnTo>
                <a:lnTo>
                  <a:pt x="1266253" y="133654"/>
                </a:lnTo>
                <a:lnTo>
                  <a:pt x="1272548" y="125272"/>
                </a:lnTo>
                <a:lnTo>
                  <a:pt x="1212646" y="125272"/>
                </a:lnTo>
                <a:lnTo>
                  <a:pt x="1195116" y="122472"/>
                </a:lnTo>
                <a:lnTo>
                  <a:pt x="1181214" y="114528"/>
                </a:lnTo>
                <a:lnTo>
                  <a:pt x="1172056" y="102127"/>
                </a:lnTo>
                <a:lnTo>
                  <a:pt x="1168755" y="85953"/>
                </a:lnTo>
                <a:lnTo>
                  <a:pt x="1172056" y="69651"/>
                </a:lnTo>
                <a:lnTo>
                  <a:pt x="1181214" y="57264"/>
                </a:lnTo>
                <a:lnTo>
                  <a:pt x="1195116" y="49391"/>
                </a:lnTo>
                <a:lnTo>
                  <a:pt x="1212646" y="46634"/>
                </a:lnTo>
                <a:lnTo>
                  <a:pt x="1272548" y="46634"/>
                </a:lnTo>
                <a:lnTo>
                  <a:pt x="1266253" y="38252"/>
                </a:lnTo>
                <a:lnTo>
                  <a:pt x="1242493" y="24660"/>
                </a:lnTo>
                <a:lnTo>
                  <a:pt x="1212646" y="19812"/>
                </a:lnTo>
                <a:close/>
              </a:path>
              <a:path w="1350645" h="276225">
                <a:moveTo>
                  <a:pt x="1272548" y="46634"/>
                </a:moveTo>
                <a:lnTo>
                  <a:pt x="1212646" y="46634"/>
                </a:lnTo>
                <a:lnTo>
                  <a:pt x="1230353" y="49391"/>
                </a:lnTo>
                <a:lnTo>
                  <a:pt x="1244345" y="57264"/>
                </a:lnTo>
                <a:lnTo>
                  <a:pt x="1253537" y="69651"/>
                </a:lnTo>
                <a:lnTo>
                  <a:pt x="1256842" y="85953"/>
                </a:lnTo>
                <a:lnTo>
                  <a:pt x="1253537" y="102127"/>
                </a:lnTo>
                <a:lnTo>
                  <a:pt x="1244346" y="114528"/>
                </a:lnTo>
                <a:lnTo>
                  <a:pt x="1230353" y="122472"/>
                </a:lnTo>
                <a:lnTo>
                  <a:pt x="1212646" y="125272"/>
                </a:lnTo>
                <a:lnTo>
                  <a:pt x="1272548" y="125272"/>
                </a:lnTo>
                <a:lnTo>
                  <a:pt x="1281955" y="112747"/>
                </a:lnTo>
                <a:lnTo>
                  <a:pt x="1287627" y="85953"/>
                </a:lnTo>
                <a:lnTo>
                  <a:pt x="1281955" y="59159"/>
                </a:lnTo>
                <a:lnTo>
                  <a:pt x="1272548" y="46634"/>
                </a:lnTo>
                <a:close/>
              </a:path>
              <a:path w="1350645" h="276225">
                <a:moveTo>
                  <a:pt x="686028" y="10667"/>
                </a:moveTo>
                <a:lnTo>
                  <a:pt x="646180" y="14963"/>
                </a:lnTo>
                <a:lnTo>
                  <a:pt x="615276" y="27203"/>
                </a:lnTo>
                <a:lnTo>
                  <a:pt x="595288" y="46415"/>
                </a:lnTo>
                <a:lnTo>
                  <a:pt x="588187" y="71627"/>
                </a:lnTo>
                <a:lnTo>
                  <a:pt x="595288" y="97016"/>
                </a:lnTo>
                <a:lnTo>
                  <a:pt x="615276" y="116319"/>
                </a:lnTo>
                <a:lnTo>
                  <a:pt x="646180" y="128592"/>
                </a:lnTo>
                <a:lnTo>
                  <a:pt x="686028" y="132892"/>
                </a:lnTo>
                <a:lnTo>
                  <a:pt x="725700" y="128592"/>
                </a:lnTo>
                <a:lnTo>
                  <a:pt x="756513" y="116319"/>
                </a:lnTo>
                <a:lnTo>
                  <a:pt x="765533" y="107594"/>
                </a:lnTo>
                <a:lnTo>
                  <a:pt x="686028" y="107594"/>
                </a:lnTo>
                <a:lnTo>
                  <a:pt x="659072" y="105146"/>
                </a:lnTo>
                <a:lnTo>
                  <a:pt x="638403" y="98069"/>
                </a:lnTo>
                <a:lnTo>
                  <a:pt x="625163" y="86763"/>
                </a:lnTo>
                <a:lnTo>
                  <a:pt x="620496" y="71627"/>
                </a:lnTo>
                <a:lnTo>
                  <a:pt x="625163" y="56668"/>
                </a:lnTo>
                <a:lnTo>
                  <a:pt x="638403" y="45453"/>
                </a:lnTo>
                <a:lnTo>
                  <a:pt x="659072" y="38409"/>
                </a:lnTo>
                <a:lnTo>
                  <a:pt x="686028" y="35966"/>
                </a:lnTo>
                <a:lnTo>
                  <a:pt x="765615" y="35966"/>
                </a:lnTo>
                <a:lnTo>
                  <a:pt x="756513" y="27203"/>
                </a:lnTo>
                <a:lnTo>
                  <a:pt x="725700" y="14963"/>
                </a:lnTo>
                <a:lnTo>
                  <a:pt x="686028" y="10667"/>
                </a:lnTo>
                <a:close/>
              </a:path>
              <a:path w="1350645" h="276225">
                <a:moveTo>
                  <a:pt x="765615" y="35966"/>
                </a:moveTo>
                <a:lnTo>
                  <a:pt x="686028" y="35966"/>
                </a:lnTo>
                <a:lnTo>
                  <a:pt x="712808" y="38409"/>
                </a:lnTo>
                <a:lnTo>
                  <a:pt x="733386" y="45453"/>
                </a:lnTo>
                <a:lnTo>
                  <a:pt x="746593" y="56668"/>
                </a:lnTo>
                <a:lnTo>
                  <a:pt x="751255" y="71627"/>
                </a:lnTo>
                <a:lnTo>
                  <a:pt x="746593" y="86763"/>
                </a:lnTo>
                <a:lnTo>
                  <a:pt x="733386" y="98069"/>
                </a:lnTo>
                <a:lnTo>
                  <a:pt x="712808" y="105146"/>
                </a:lnTo>
                <a:lnTo>
                  <a:pt x="686028" y="107594"/>
                </a:lnTo>
                <a:lnTo>
                  <a:pt x="765533" y="107594"/>
                </a:lnTo>
                <a:lnTo>
                  <a:pt x="776468" y="97016"/>
                </a:lnTo>
                <a:lnTo>
                  <a:pt x="783564" y="71627"/>
                </a:lnTo>
                <a:lnTo>
                  <a:pt x="776468" y="46415"/>
                </a:lnTo>
                <a:lnTo>
                  <a:pt x="765615" y="35966"/>
                </a:lnTo>
                <a:close/>
              </a:path>
              <a:path w="1350645" h="276225">
                <a:moveTo>
                  <a:pt x="1071257" y="304"/>
                </a:moveTo>
                <a:lnTo>
                  <a:pt x="1039863" y="304"/>
                </a:lnTo>
                <a:lnTo>
                  <a:pt x="1039863" y="98755"/>
                </a:lnTo>
                <a:lnTo>
                  <a:pt x="985608" y="98755"/>
                </a:lnTo>
                <a:lnTo>
                  <a:pt x="985608" y="124663"/>
                </a:lnTo>
                <a:lnTo>
                  <a:pt x="1039863" y="124663"/>
                </a:lnTo>
                <a:lnTo>
                  <a:pt x="1039863" y="276148"/>
                </a:lnTo>
                <a:lnTo>
                  <a:pt x="1071257" y="276148"/>
                </a:lnTo>
                <a:lnTo>
                  <a:pt x="1071257" y="304"/>
                </a:lnTo>
                <a:close/>
              </a:path>
              <a:path w="1350645" h="276225">
                <a:moveTo>
                  <a:pt x="941717" y="53644"/>
                </a:moveTo>
                <a:lnTo>
                  <a:pt x="910018" y="53644"/>
                </a:lnTo>
                <a:lnTo>
                  <a:pt x="910018" y="75895"/>
                </a:lnTo>
                <a:lnTo>
                  <a:pt x="905022" y="113128"/>
                </a:lnTo>
                <a:lnTo>
                  <a:pt x="890854" y="148132"/>
                </a:lnTo>
                <a:lnTo>
                  <a:pt x="868741" y="177650"/>
                </a:lnTo>
                <a:lnTo>
                  <a:pt x="839914" y="198424"/>
                </a:lnTo>
                <a:lnTo>
                  <a:pt x="858507" y="223418"/>
                </a:lnTo>
                <a:lnTo>
                  <a:pt x="880914" y="208054"/>
                </a:lnTo>
                <a:lnTo>
                  <a:pt x="899921" y="187375"/>
                </a:lnTo>
                <a:lnTo>
                  <a:pt x="915214" y="162467"/>
                </a:lnTo>
                <a:lnTo>
                  <a:pt x="926477" y="134416"/>
                </a:lnTo>
                <a:lnTo>
                  <a:pt x="956522" y="134416"/>
                </a:lnTo>
                <a:lnTo>
                  <a:pt x="946670" y="111071"/>
                </a:lnTo>
                <a:lnTo>
                  <a:pt x="941717" y="75895"/>
                </a:lnTo>
                <a:lnTo>
                  <a:pt x="941717" y="53644"/>
                </a:lnTo>
                <a:close/>
              </a:path>
              <a:path w="1350645" h="276225">
                <a:moveTo>
                  <a:pt x="956522" y="134416"/>
                </a:moveTo>
                <a:lnTo>
                  <a:pt x="926477" y="134416"/>
                </a:lnTo>
                <a:lnTo>
                  <a:pt x="937683" y="160834"/>
                </a:lnTo>
                <a:lnTo>
                  <a:pt x="952804" y="184137"/>
                </a:lnTo>
                <a:lnTo>
                  <a:pt x="971526" y="203382"/>
                </a:lnTo>
                <a:lnTo>
                  <a:pt x="993533" y="217627"/>
                </a:lnTo>
                <a:lnTo>
                  <a:pt x="1011821" y="192938"/>
                </a:lnTo>
                <a:lnTo>
                  <a:pt x="982865" y="172850"/>
                </a:lnTo>
                <a:lnTo>
                  <a:pt x="960767" y="144475"/>
                </a:lnTo>
                <a:lnTo>
                  <a:pt x="956522" y="134416"/>
                </a:lnTo>
                <a:close/>
              </a:path>
              <a:path w="1350645" h="276225">
                <a:moveTo>
                  <a:pt x="1001458" y="28041"/>
                </a:moveTo>
                <a:lnTo>
                  <a:pt x="850582" y="28041"/>
                </a:lnTo>
                <a:lnTo>
                  <a:pt x="850582" y="53644"/>
                </a:lnTo>
                <a:lnTo>
                  <a:pt x="1001458" y="53644"/>
                </a:lnTo>
                <a:lnTo>
                  <a:pt x="1001458" y="28041"/>
                </a:lnTo>
                <a:close/>
              </a:path>
              <a:path w="1350645" h="276225">
                <a:moveTo>
                  <a:pt x="417233" y="24993"/>
                </a:moveTo>
                <a:lnTo>
                  <a:pt x="291350" y="24993"/>
                </a:lnTo>
                <a:lnTo>
                  <a:pt x="291350" y="50596"/>
                </a:lnTo>
                <a:lnTo>
                  <a:pt x="386143" y="50596"/>
                </a:lnTo>
                <a:lnTo>
                  <a:pt x="386143" y="102107"/>
                </a:lnTo>
                <a:lnTo>
                  <a:pt x="291960" y="102107"/>
                </a:lnTo>
                <a:lnTo>
                  <a:pt x="291960" y="210921"/>
                </a:lnTo>
                <a:lnTo>
                  <a:pt x="314515" y="210921"/>
                </a:lnTo>
                <a:lnTo>
                  <a:pt x="350367" y="210516"/>
                </a:lnTo>
                <a:lnTo>
                  <a:pt x="382790" y="209054"/>
                </a:lnTo>
                <a:lnTo>
                  <a:pt x="413613" y="206163"/>
                </a:lnTo>
                <a:lnTo>
                  <a:pt x="444665" y="201472"/>
                </a:lnTo>
                <a:lnTo>
                  <a:pt x="442509" y="185013"/>
                </a:lnTo>
                <a:lnTo>
                  <a:pt x="323049" y="185013"/>
                </a:lnTo>
                <a:lnTo>
                  <a:pt x="323049" y="127406"/>
                </a:lnTo>
                <a:lnTo>
                  <a:pt x="417233" y="127406"/>
                </a:lnTo>
                <a:lnTo>
                  <a:pt x="417233" y="24993"/>
                </a:lnTo>
                <a:close/>
              </a:path>
              <a:path w="1350645" h="276225">
                <a:moveTo>
                  <a:pt x="441312" y="175869"/>
                </a:moveTo>
                <a:lnTo>
                  <a:pt x="412846" y="180212"/>
                </a:lnTo>
                <a:lnTo>
                  <a:pt x="384581" y="182956"/>
                </a:lnTo>
                <a:lnTo>
                  <a:pt x="355115" y="184442"/>
                </a:lnTo>
                <a:lnTo>
                  <a:pt x="323049" y="185013"/>
                </a:lnTo>
                <a:lnTo>
                  <a:pt x="442509" y="185013"/>
                </a:lnTo>
                <a:lnTo>
                  <a:pt x="441312" y="175869"/>
                </a:lnTo>
                <a:close/>
              </a:path>
              <a:path w="1350645" h="276225">
                <a:moveTo>
                  <a:pt x="1350416" y="304"/>
                </a:moveTo>
                <a:lnTo>
                  <a:pt x="1318717" y="304"/>
                </a:lnTo>
                <a:lnTo>
                  <a:pt x="1318717" y="276148"/>
                </a:lnTo>
                <a:lnTo>
                  <a:pt x="1350416" y="276148"/>
                </a:lnTo>
                <a:lnTo>
                  <a:pt x="1350416" y="304"/>
                </a:lnTo>
                <a:close/>
              </a:path>
              <a:path w="1350645" h="276225">
                <a:moveTo>
                  <a:pt x="494652" y="0"/>
                </a:moveTo>
                <a:lnTo>
                  <a:pt x="462953" y="0"/>
                </a:lnTo>
                <a:lnTo>
                  <a:pt x="462953" y="276148"/>
                </a:lnTo>
                <a:lnTo>
                  <a:pt x="494652" y="276148"/>
                </a:lnTo>
                <a:lnTo>
                  <a:pt x="494652" y="133807"/>
                </a:lnTo>
                <a:lnTo>
                  <a:pt x="537019" y="133807"/>
                </a:lnTo>
                <a:lnTo>
                  <a:pt x="537019" y="107594"/>
                </a:lnTo>
                <a:lnTo>
                  <a:pt x="494652" y="107594"/>
                </a:lnTo>
                <a:lnTo>
                  <a:pt x="494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524000" y="0"/>
            <a:ext cx="9144000" cy="6858000"/>
            <a:chOff x="1524000" y="0"/>
            <a:chExt cx="9144000" cy="6858000"/>
          </a:xfrm>
        </p:grpSpPr>
        <p:sp>
          <p:nvSpPr>
            <p:cNvPr id="8" name="object 8"/>
            <p:cNvSpPr/>
            <p:nvPr/>
          </p:nvSpPr>
          <p:spPr>
            <a:xfrm>
              <a:off x="3299320" y="379098"/>
              <a:ext cx="531495" cy="278765"/>
            </a:xfrm>
            <a:custGeom>
              <a:avLst/>
              <a:gdLst/>
              <a:ahLst/>
              <a:cxnLst/>
              <a:rect l="l" t="t" r="r" b="b"/>
              <a:pathLst>
                <a:path w="531495" h="278765">
                  <a:moveTo>
                    <a:pt x="224332" y="179222"/>
                  </a:moveTo>
                  <a:lnTo>
                    <a:pt x="38709" y="179222"/>
                  </a:lnTo>
                  <a:lnTo>
                    <a:pt x="38709" y="204520"/>
                  </a:lnTo>
                  <a:lnTo>
                    <a:pt x="192938" y="204520"/>
                  </a:lnTo>
                  <a:lnTo>
                    <a:pt x="192938" y="278282"/>
                  </a:lnTo>
                  <a:lnTo>
                    <a:pt x="224332" y="278282"/>
                  </a:lnTo>
                  <a:lnTo>
                    <a:pt x="224332" y="179222"/>
                  </a:lnTo>
                  <a:close/>
                </a:path>
                <a:path w="531495" h="278765">
                  <a:moveTo>
                    <a:pt x="492213" y="165506"/>
                  </a:moveTo>
                  <a:lnTo>
                    <a:pt x="314515" y="165506"/>
                  </a:lnTo>
                  <a:lnTo>
                    <a:pt x="314515" y="188671"/>
                  </a:lnTo>
                  <a:lnTo>
                    <a:pt x="461124" y="188671"/>
                  </a:lnTo>
                  <a:lnTo>
                    <a:pt x="461124" y="208483"/>
                  </a:lnTo>
                  <a:lnTo>
                    <a:pt x="315125" y="208483"/>
                  </a:lnTo>
                  <a:lnTo>
                    <a:pt x="315125" y="275539"/>
                  </a:lnTo>
                  <a:lnTo>
                    <a:pt x="501357" y="275539"/>
                  </a:lnTo>
                  <a:lnTo>
                    <a:pt x="501357" y="252069"/>
                  </a:lnTo>
                  <a:lnTo>
                    <a:pt x="345909" y="252069"/>
                  </a:lnTo>
                  <a:lnTo>
                    <a:pt x="345909" y="230428"/>
                  </a:lnTo>
                  <a:lnTo>
                    <a:pt x="492213" y="230428"/>
                  </a:lnTo>
                  <a:lnTo>
                    <a:pt x="492213" y="165506"/>
                  </a:lnTo>
                  <a:close/>
                </a:path>
                <a:path w="531495" h="278765">
                  <a:moveTo>
                    <a:pt x="358711" y="59131"/>
                  </a:moveTo>
                  <a:lnTo>
                    <a:pt x="331308" y="62283"/>
                  </a:lnTo>
                  <a:lnTo>
                    <a:pt x="310248" y="71323"/>
                  </a:lnTo>
                  <a:lnTo>
                    <a:pt x="296732" y="85620"/>
                  </a:lnTo>
                  <a:lnTo>
                    <a:pt x="291960" y="104546"/>
                  </a:lnTo>
                  <a:lnTo>
                    <a:pt x="296732" y="123248"/>
                  </a:lnTo>
                  <a:lnTo>
                    <a:pt x="310248" y="137350"/>
                  </a:lnTo>
                  <a:lnTo>
                    <a:pt x="331308" y="146251"/>
                  </a:lnTo>
                  <a:lnTo>
                    <a:pt x="358711" y="149351"/>
                  </a:lnTo>
                  <a:lnTo>
                    <a:pt x="386243" y="146251"/>
                  </a:lnTo>
                  <a:lnTo>
                    <a:pt x="407289" y="137350"/>
                  </a:lnTo>
                  <a:lnTo>
                    <a:pt x="417350" y="126796"/>
                  </a:lnTo>
                  <a:lnTo>
                    <a:pt x="358711" y="126796"/>
                  </a:lnTo>
                  <a:lnTo>
                    <a:pt x="343609" y="125291"/>
                  </a:lnTo>
                  <a:lnTo>
                    <a:pt x="332079" y="120929"/>
                  </a:lnTo>
                  <a:lnTo>
                    <a:pt x="324721" y="113938"/>
                  </a:lnTo>
                  <a:lnTo>
                    <a:pt x="322135" y="104546"/>
                  </a:lnTo>
                  <a:lnTo>
                    <a:pt x="324721" y="94978"/>
                  </a:lnTo>
                  <a:lnTo>
                    <a:pt x="332079" y="87896"/>
                  </a:lnTo>
                  <a:lnTo>
                    <a:pt x="343609" y="83500"/>
                  </a:lnTo>
                  <a:lnTo>
                    <a:pt x="358711" y="81991"/>
                  </a:lnTo>
                  <a:lnTo>
                    <a:pt x="417320" y="81991"/>
                  </a:lnTo>
                  <a:lnTo>
                    <a:pt x="407288" y="71323"/>
                  </a:lnTo>
                  <a:lnTo>
                    <a:pt x="386243" y="62283"/>
                  </a:lnTo>
                  <a:lnTo>
                    <a:pt x="358711" y="59131"/>
                  </a:lnTo>
                  <a:close/>
                </a:path>
                <a:path w="531495" h="278765">
                  <a:moveTo>
                    <a:pt x="417320" y="81991"/>
                  </a:moveTo>
                  <a:lnTo>
                    <a:pt x="358711" y="81991"/>
                  </a:lnTo>
                  <a:lnTo>
                    <a:pt x="373989" y="83500"/>
                  </a:lnTo>
                  <a:lnTo>
                    <a:pt x="385610" y="87896"/>
                  </a:lnTo>
                  <a:lnTo>
                    <a:pt x="393001" y="94978"/>
                  </a:lnTo>
                  <a:lnTo>
                    <a:pt x="395592" y="104546"/>
                  </a:lnTo>
                  <a:lnTo>
                    <a:pt x="393001" y="113938"/>
                  </a:lnTo>
                  <a:lnTo>
                    <a:pt x="385610" y="120929"/>
                  </a:lnTo>
                  <a:lnTo>
                    <a:pt x="373989" y="125291"/>
                  </a:lnTo>
                  <a:lnTo>
                    <a:pt x="358711" y="126796"/>
                  </a:lnTo>
                  <a:lnTo>
                    <a:pt x="417350" y="126796"/>
                  </a:lnTo>
                  <a:lnTo>
                    <a:pt x="420733" y="123248"/>
                  </a:lnTo>
                  <a:lnTo>
                    <a:pt x="425462" y="104546"/>
                  </a:lnTo>
                  <a:lnTo>
                    <a:pt x="420733" y="85620"/>
                  </a:lnTo>
                  <a:lnTo>
                    <a:pt x="417320" y="81991"/>
                  </a:lnTo>
                  <a:close/>
                </a:path>
                <a:path w="531495" h="278765">
                  <a:moveTo>
                    <a:pt x="224332" y="128015"/>
                  </a:moveTo>
                  <a:lnTo>
                    <a:pt x="192938" y="128015"/>
                  </a:lnTo>
                  <a:lnTo>
                    <a:pt x="192938" y="165506"/>
                  </a:lnTo>
                  <a:lnTo>
                    <a:pt x="224332" y="165506"/>
                  </a:lnTo>
                  <a:lnTo>
                    <a:pt x="224332" y="128015"/>
                  </a:lnTo>
                  <a:close/>
                </a:path>
                <a:path w="531495" h="278765">
                  <a:moveTo>
                    <a:pt x="71627" y="17678"/>
                  </a:moveTo>
                  <a:lnTo>
                    <a:pt x="43205" y="22626"/>
                  </a:lnTo>
                  <a:lnTo>
                    <a:pt x="20497" y="36461"/>
                  </a:lnTo>
                  <a:lnTo>
                    <a:pt x="5448" y="57669"/>
                  </a:lnTo>
                  <a:lnTo>
                    <a:pt x="0" y="84734"/>
                  </a:lnTo>
                  <a:lnTo>
                    <a:pt x="5448" y="111671"/>
                  </a:lnTo>
                  <a:lnTo>
                    <a:pt x="20497" y="132892"/>
                  </a:lnTo>
                  <a:lnTo>
                    <a:pt x="43205" y="146799"/>
                  </a:lnTo>
                  <a:lnTo>
                    <a:pt x="71627" y="151790"/>
                  </a:lnTo>
                  <a:lnTo>
                    <a:pt x="88363" y="150304"/>
                  </a:lnTo>
                  <a:lnTo>
                    <a:pt x="103555" y="145618"/>
                  </a:lnTo>
                  <a:lnTo>
                    <a:pt x="116805" y="138074"/>
                  </a:lnTo>
                  <a:lnTo>
                    <a:pt x="127711" y="128015"/>
                  </a:lnTo>
                  <a:lnTo>
                    <a:pt x="224332" y="128015"/>
                  </a:lnTo>
                  <a:lnTo>
                    <a:pt x="224332" y="124967"/>
                  </a:lnTo>
                  <a:lnTo>
                    <a:pt x="71627" y="124967"/>
                  </a:lnTo>
                  <a:lnTo>
                    <a:pt x="55073" y="122067"/>
                  </a:lnTo>
                  <a:lnTo>
                    <a:pt x="41833" y="113880"/>
                  </a:lnTo>
                  <a:lnTo>
                    <a:pt x="33051" y="101179"/>
                  </a:lnTo>
                  <a:lnTo>
                    <a:pt x="29870" y="84734"/>
                  </a:lnTo>
                  <a:lnTo>
                    <a:pt x="33051" y="68241"/>
                  </a:lnTo>
                  <a:lnTo>
                    <a:pt x="41833" y="55435"/>
                  </a:lnTo>
                  <a:lnTo>
                    <a:pt x="55073" y="47143"/>
                  </a:lnTo>
                  <a:lnTo>
                    <a:pt x="71627" y="44196"/>
                  </a:lnTo>
                  <a:lnTo>
                    <a:pt x="224332" y="44196"/>
                  </a:lnTo>
                  <a:lnTo>
                    <a:pt x="224332" y="41452"/>
                  </a:lnTo>
                  <a:lnTo>
                    <a:pt x="127711" y="41452"/>
                  </a:lnTo>
                  <a:lnTo>
                    <a:pt x="116805" y="31565"/>
                  </a:lnTo>
                  <a:lnTo>
                    <a:pt x="103555" y="24079"/>
                  </a:lnTo>
                  <a:lnTo>
                    <a:pt x="88363" y="19335"/>
                  </a:lnTo>
                  <a:lnTo>
                    <a:pt x="71627" y="17678"/>
                  </a:lnTo>
                  <a:close/>
                </a:path>
                <a:path w="531495" h="278765">
                  <a:moveTo>
                    <a:pt x="224332" y="44196"/>
                  </a:moveTo>
                  <a:lnTo>
                    <a:pt x="71627" y="44196"/>
                  </a:lnTo>
                  <a:lnTo>
                    <a:pt x="88182" y="47143"/>
                  </a:lnTo>
                  <a:lnTo>
                    <a:pt x="101422" y="55435"/>
                  </a:lnTo>
                  <a:lnTo>
                    <a:pt x="110204" y="68241"/>
                  </a:lnTo>
                  <a:lnTo>
                    <a:pt x="113385" y="84734"/>
                  </a:lnTo>
                  <a:lnTo>
                    <a:pt x="110204" y="101179"/>
                  </a:lnTo>
                  <a:lnTo>
                    <a:pt x="101422" y="113880"/>
                  </a:lnTo>
                  <a:lnTo>
                    <a:pt x="88182" y="122067"/>
                  </a:lnTo>
                  <a:lnTo>
                    <a:pt x="71627" y="124967"/>
                  </a:lnTo>
                  <a:lnTo>
                    <a:pt x="224332" y="124967"/>
                  </a:lnTo>
                  <a:lnTo>
                    <a:pt x="224332" y="102412"/>
                  </a:lnTo>
                  <a:lnTo>
                    <a:pt x="140817" y="102412"/>
                  </a:lnTo>
                  <a:lnTo>
                    <a:pt x="142341" y="96926"/>
                  </a:lnTo>
                  <a:lnTo>
                    <a:pt x="143256" y="90830"/>
                  </a:lnTo>
                  <a:lnTo>
                    <a:pt x="143256" y="78333"/>
                  </a:lnTo>
                  <a:lnTo>
                    <a:pt x="142341" y="72542"/>
                  </a:lnTo>
                  <a:lnTo>
                    <a:pt x="141122" y="67055"/>
                  </a:lnTo>
                  <a:lnTo>
                    <a:pt x="224332" y="67055"/>
                  </a:lnTo>
                  <a:lnTo>
                    <a:pt x="224332" y="44196"/>
                  </a:lnTo>
                  <a:close/>
                </a:path>
                <a:path w="531495" h="278765">
                  <a:moveTo>
                    <a:pt x="224332" y="67055"/>
                  </a:moveTo>
                  <a:lnTo>
                    <a:pt x="192938" y="67055"/>
                  </a:lnTo>
                  <a:lnTo>
                    <a:pt x="192938" y="102412"/>
                  </a:lnTo>
                  <a:lnTo>
                    <a:pt x="224332" y="102412"/>
                  </a:lnTo>
                  <a:lnTo>
                    <a:pt x="224332" y="67055"/>
                  </a:lnTo>
                  <a:close/>
                </a:path>
                <a:path w="531495" h="278765">
                  <a:moveTo>
                    <a:pt x="224332" y="2438"/>
                  </a:moveTo>
                  <a:lnTo>
                    <a:pt x="192938" y="2743"/>
                  </a:lnTo>
                  <a:lnTo>
                    <a:pt x="192938" y="41452"/>
                  </a:lnTo>
                  <a:lnTo>
                    <a:pt x="224332" y="41452"/>
                  </a:lnTo>
                  <a:lnTo>
                    <a:pt x="224332" y="2438"/>
                  </a:lnTo>
                  <a:close/>
                </a:path>
                <a:path w="531495" h="278765">
                  <a:moveTo>
                    <a:pt x="492213" y="2133"/>
                  </a:moveTo>
                  <a:lnTo>
                    <a:pt x="460819" y="2133"/>
                  </a:lnTo>
                  <a:lnTo>
                    <a:pt x="460819" y="153009"/>
                  </a:lnTo>
                  <a:lnTo>
                    <a:pt x="492213" y="153009"/>
                  </a:lnTo>
                  <a:lnTo>
                    <a:pt x="492213" y="90830"/>
                  </a:lnTo>
                  <a:lnTo>
                    <a:pt x="531228" y="90830"/>
                  </a:lnTo>
                  <a:lnTo>
                    <a:pt x="531228" y="64922"/>
                  </a:lnTo>
                  <a:lnTo>
                    <a:pt x="492213" y="64922"/>
                  </a:lnTo>
                  <a:lnTo>
                    <a:pt x="492213" y="2133"/>
                  </a:lnTo>
                  <a:close/>
                </a:path>
                <a:path w="531495" h="278765">
                  <a:moveTo>
                    <a:pt x="440093" y="25908"/>
                  </a:moveTo>
                  <a:lnTo>
                    <a:pt x="277634" y="25908"/>
                  </a:lnTo>
                  <a:lnTo>
                    <a:pt x="277634" y="49682"/>
                  </a:lnTo>
                  <a:lnTo>
                    <a:pt x="440093" y="49682"/>
                  </a:lnTo>
                  <a:lnTo>
                    <a:pt x="440093" y="25908"/>
                  </a:lnTo>
                  <a:close/>
                </a:path>
                <a:path w="531495" h="278765">
                  <a:moveTo>
                    <a:pt x="374561" y="0"/>
                  </a:moveTo>
                  <a:lnTo>
                    <a:pt x="343166" y="0"/>
                  </a:lnTo>
                  <a:lnTo>
                    <a:pt x="343166" y="25908"/>
                  </a:lnTo>
                  <a:lnTo>
                    <a:pt x="374561" y="25908"/>
                  </a:lnTo>
                  <a:lnTo>
                    <a:pt x="3745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4233" y="381842"/>
            <a:ext cx="1034415" cy="274955"/>
            <a:chOff x="344233" y="381842"/>
            <a:chExt cx="1034415" cy="274955"/>
          </a:xfrm>
        </p:grpSpPr>
        <p:sp>
          <p:nvSpPr>
            <p:cNvPr id="3" name="object 3"/>
            <p:cNvSpPr/>
            <p:nvPr/>
          </p:nvSpPr>
          <p:spPr>
            <a:xfrm>
              <a:off x="344233" y="409274"/>
              <a:ext cx="750570" cy="224790"/>
            </a:xfrm>
            <a:custGeom>
              <a:avLst/>
              <a:gdLst/>
              <a:ahLst/>
              <a:cxnLst/>
              <a:rect l="l" t="t" r="r" b="b"/>
              <a:pathLst>
                <a:path w="750569" h="224790">
                  <a:moveTo>
                    <a:pt x="664870" y="0"/>
                  </a:moveTo>
                  <a:lnTo>
                    <a:pt x="596899" y="0"/>
                  </a:lnTo>
                  <a:lnTo>
                    <a:pt x="596899" y="224332"/>
                  </a:lnTo>
                  <a:lnTo>
                    <a:pt x="632256" y="224332"/>
                  </a:lnTo>
                  <a:lnTo>
                    <a:pt x="632256" y="139293"/>
                  </a:lnTo>
                  <a:lnTo>
                    <a:pt x="666089" y="139293"/>
                  </a:lnTo>
                  <a:lnTo>
                    <a:pt x="699855" y="135002"/>
                  </a:lnTo>
                  <a:lnTo>
                    <a:pt x="726592" y="121881"/>
                  </a:lnTo>
                  <a:lnTo>
                    <a:pt x="735210" y="110947"/>
                  </a:lnTo>
                  <a:lnTo>
                    <a:pt x="632256" y="110947"/>
                  </a:lnTo>
                  <a:lnTo>
                    <a:pt x="632256" y="28346"/>
                  </a:lnTo>
                  <a:lnTo>
                    <a:pt x="737885" y="28346"/>
                  </a:lnTo>
                  <a:lnTo>
                    <a:pt x="726439" y="14859"/>
                  </a:lnTo>
                  <a:lnTo>
                    <a:pt x="699341" y="3457"/>
                  </a:lnTo>
                  <a:lnTo>
                    <a:pt x="664870" y="0"/>
                  </a:lnTo>
                  <a:close/>
                </a:path>
                <a:path w="750569" h="224790">
                  <a:moveTo>
                    <a:pt x="737885" y="28346"/>
                  </a:moveTo>
                  <a:lnTo>
                    <a:pt x="661517" y="28346"/>
                  </a:lnTo>
                  <a:lnTo>
                    <a:pt x="685039" y="30332"/>
                  </a:lnTo>
                  <a:lnTo>
                    <a:pt x="702017" y="36918"/>
                  </a:lnTo>
                  <a:lnTo>
                    <a:pt x="712309" y="49048"/>
                  </a:lnTo>
                  <a:lnTo>
                    <a:pt x="715771" y="67665"/>
                  </a:lnTo>
                  <a:lnTo>
                    <a:pt x="712542" y="86901"/>
                  </a:lnTo>
                  <a:lnTo>
                    <a:pt x="702741" y="100393"/>
                  </a:lnTo>
                  <a:lnTo>
                    <a:pt x="686196" y="108342"/>
                  </a:lnTo>
                  <a:lnTo>
                    <a:pt x="662736" y="110947"/>
                  </a:lnTo>
                  <a:lnTo>
                    <a:pt x="735210" y="110947"/>
                  </a:lnTo>
                  <a:lnTo>
                    <a:pt x="744184" y="99560"/>
                  </a:lnTo>
                  <a:lnTo>
                    <a:pt x="750519" y="67665"/>
                  </a:lnTo>
                  <a:lnTo>
                    <a:pt x="744165" y="35747"/>
                  </a:lnTo>
                  <a:lnTo>
                    <a:pt x="737885" y="28346"/>
                  </a:lnTo>
                  <a:close/>
                </a:path>
                <a:path w="750569" h="224790">
                  <a:moveTo>
                    <a:pt x="492239" y="29565"/>
                  </a:moveTo>
                  <a:lnTo>
                    <a:pt x="456882" y="29565"/>
                  </a:lnTo>
                  <a:lnTo>
                    <a:pt x="456882" y="224332"/>
                  </a:lnTo>
                  <a:lnTo>
                    <a:pt x="492239" y="224332"/>
                  </a:lnTo>
                  <a:lnTo>
                    <a:pt x="492239" y="29565"/>
                  </a:lnTo>
                  <a:close/>
                </a:path>
                <a:path w="750569" h="224790">
                  <a:moveTo>
                    <a:pt x="558380" y="0"/>
                  </a:moveTo>
                  <a:lnTo>
                    <a:pt x="391045" y="0"/>
                  </a:lnTo>
                  <a:lnTo>
                    <a:pt x="391045" y="29565"/>
                  </a:lnTo>
                  <a:lnTo>
                    <a:pt x="558380" y="29565"/>
                  </a:lnTo>
                  <a:lnTo>
                    <a:pt x="558380" y="0"/>
                  </a:lnTo>
                  <a:close/>
                </a:path>
                <a:path w="750569" h="224790">
                  <a:moveTo>
                    <a:pt x="306501" y="29565"/>
                  </a:moveTo>
                  <a:lnTo>
                    <a:pt x="271145" y="29565"/>
                  </a:lnTo>
                  <a:lnTo>
                    <a:pt x="271145" y="224332"/>
                  </a:lnTo>
                  <a:lnTo>
                    <a:pt x="306501" y="224332"/>
                  </a:lnTo>
                  <a:lnTo>
                    <a:pt x="306501" y="29565"/>
                  </a:lnTo>
                  <a:close/>
                </a:path>
                <a:path w="750569" h="224790">
                  <a:moveTo>
                    <a:pt x="372643" y="0"/>
                  </a:moveTo>
                  <a:lnTo>
                    <a:pt x="205308" y="0"/>
                  </a:lnTo>
                  <a:lnTo>
                    <a:pt x="205308" y="29565"/>
                  </a:lnTo>
                  <a:lnTo>
                    <a:pt x="372643" y="29565"/>
                  </a:lnTo>
                  <a:lnTo>
                    <a:pt x="372643" y="0"/>
                  </a:lnTo>
                  <a:close/>
                </a:path>
                <a:path w="750569" h="224790">
                  <a:moveTo>
                    <a:pt x="35356" y="0"/>
                  </a:moveTo>
                  <a:lnTo>
                    <a:pt x="0" y="0"/>
                  </a:lnTo>
                  <a:lnTo>
                    <a:pt x="0" y="224332"/>
                  </a:lnTo>
                  <a:lnTo>
                    <a:pt x="35356" y="224332"/>
                  </a:lnTo>
                  <a:lnTo>
                    <a:pt x="35356" y="122224"/>
                  </a:lnTo>
                  <a:lnTo>
                    <a:pt x="166725" y="122224"/>
                  </a:lnTo>
                  <a:lnTo>
                    <a:pt x="166725" y="91440"/>
                  </a:lnTo>
                  <a:lnTo>
                    <a:pt x="35356" y="91440"/>
                  </a:lnTo>
                  <a:lnTo>
                    <a:pt x="35356" y="0"/>
                  </a:lnTo>
                  <a:close/>
                </a:path>
                <a:path w="750569" h="224790">
                  <a:moveTo>
                    <a:pt x="166725" y="122224"/>
                  </a:moveTo>
                  <a:lnTo>
                    <a:pt x="131368" y="122224"/>
                  </a:lnTo>
                  <a:lnTo>
                    <a:pt x="131368" y="224332"/>
                  </a:lnTo>
                  <a:lnTo>
                    <a:pt x="166725" y="224332"/>
                  </a:lnTo>
                  <a:lnTo>
                    <a:pt x="166725" y="122224"/>
                  </a:lnTo>
                  <a:close/>
                </a:path>
                <a:path w="750569" h="224790">
                  <a:moveTo>
                    <a:pt x="166725" y="0"/>
                  </a:moveTo>
                  <a:lnTo>
                    <a:pt x="131368" y="0"/>
                  </a:lnTo>
                  <a:lnTo>
                    <a:pt x="131368" y="91440"/>
                  </a:lnTo>
                  <a:lnTo>
                    <a:pt x="166725" y="91440"/>
                  </a:lnTo>
                  <a:lnTo>
                    <a:pt x="166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20914" y="381842"/>
              <a:ext cx="257810" cy="274955"/>
            </a:xfrm>
            <a:custGeom>
              <a:avLst/>
              <a:gdLst/>
              <a:ahLst/>
              <a:cxnLst/>
              <a:rect l="l" t="t" r="r" b="b"/>
              <a:pathLst>
                <a:path w="257809" h="274955">
                  <a:moveTo>
                    <a:pt x="84734" y="17068"/>
                  </a:moveTo>
                  <a:lnTo>
                    <a:pt x="55335" y="21917"/>
                  </a:lnTo>
                  <a:lnTo>
                    <a:pt x="31965" y="35509"/>
                  </a:lnTo>
                  <a:lnTo>
                    <a:pt x="16540" y="56416"/>
                  </a:lnTo>
                  <a:lnTo>
                    <a:pt x="10972" y="83210"/>
                  </a:lnTo>
                  <a:lnTo>
                    <a:pt x="15268" y="106770"/>
                  </a:lnTo>
                  <a:lnTo>
                    <a:pt x="27279" y="126072"/>
                  </a:lnTo>
                  <a:lnTo>
                    <a:pt x="45691" y="140174"/>
                  </a:lnTo>
                  <a:lnTo>
                    <a:pt x="69189" y="148132"/>
                  </a:lnTo>
                  <a:lnTo>
                    <a:pt x="69189" y="191414"/>
                  </a:lnTo>
                  <a:lnTo>
                    <a:pt x="50877" y="191766"/>
                  </a:lnTo>
                  <a:lnTo>
                    <a:pt x="0" y="192024"/>
                  </a:lnTo>
                  <a:lnTo>
                    <a:pt x="4267" y="217931"/>
                  </a:lnTo>
                  <a:lnTo>
                    <a:pt x="42338" y="217727"/>
                  </a:lnTo>
                  <a:lnTo>
                    <a:pt x="84353" y="216522"/>
                  </a:lnTo>
                  <a:lnTo>
                    <a:pt x="128311" y="213431"/>
                  </a:lnTo>
                  <a:lnTo>
                    <a:pt x="172211" y="207568"/>
                  </a:lnTo>
                  <a:lnTo>
                    <a:pt x="170154" y="190195"/>
                  </a:lnTo>
                  <a:lnTo>
                    <a:pt x="100584" y="190195"/>
                  </a:lnTo>
                  <a:lnTo>
                    <a:pt x="100584" y="147827"/>
                  </a:lnTo>
                  <a:lnTo>
                    <a:pt x="123986" y="139917"/>
                  </a:lnTo>
                  <a:lnTo>
                    <a:pt x="142189" y="125920"/>
                  </a:lnTo>
                  <a:lnTo>
                    <a:pt x="144461" y="122224"/>
                  </a:lnTo>
                  <a:lnTo>
                    <a:pt x="84734" y="122224"/>
                  </a:lnTo>
                  <a:lnTo>
                    <a:pt x="67427" y="119514"/>
                  </a:lnTo>
                  <a:lnTo>
                    <a:pt x="53721" y="111747"/>
                  </a:lnTo>
                  <a:lnTo>
                    <a:pt x="44700" y="99464"/>
                  </a:lnTo>
                  <a:lnTo>
                    <a:pt x="41452" y="83210"/>
                  </a:lnTo>
                  <a:lnTo>
                    <a:pt x="44700" y="66908"/>
                  </a:lnTo>
                  <a:lnTo>
                    <a:pt x="53721" y="54521"/>
                  </a:lnTo>
                  <a:lnTo>
                    <a:pt x="67427" y="46648"/>
                  </a:lnTo>
                  <a:lnTo>
                    <a:pt x="84734" y="43891"/>
                  </a:lnTo>
                  <a:lnTo>
                    <a:pt x="143492" y="43891"/>
                  </a:lnTo>
                  <a:lnTo>
                    <a:pt x="137350" y="35509"/>
                  </a:lnTo>
                  <a:lnTo>
                    <a:pt x="114085" y="21917"/>
                  </a:lnTo>
                  <a:lnTo>
                    <a:pt x="84734" y="17068"/>
                  </a:lnTo>
                  <a:close/>
                </a:path>
                <a:path w="257809" h="274955">
                  <a:moveTo>
                    <a:pt x="169468" y="184403"/>
                  </a:moveTo>
                  <a:lnTo>
                    <a:pt x="152747" y="186466"/>
                  </a:lnTo>
                  <a:lnTo>
                    <a:pt x="135597" y="188099"/>
                  </a:lnTo>
                  <a:lnTo>
                    <a:pt x="118162" y="189333"/>
                  </a:lnTo>
                  <a:lnTo>
                    <a:pt x="100584" y="190195"/>
                  </a:lnTo>
                  <a:lnTo>
                    <a:pt x="170154" y="190195"/>
                  </a:lnTo>
                  <a:lnTo>
                    <a:pt x="169468" y="184403"/>
                  </a:lnTo>
                  <a:close/>
                </a:path>
                <a:path w="257809" h="274955">
                  <a:moveTo>
                    <a:pt x="143492" y="43891"/>
                  </a:moveTo>
                  <a:lnTo>
                    <a:pt x="84734" y="43891"/>
                  </a:lnTo>
                  <a:lnTo>
                    <a:pt x="101993" y="46648"/>
                  </a:lnTo>
                  <a:lnTo>
                    <a:pt x="115595" y="54521"/>
                  </a:lnTo>
                  <a:lnTo>
                    <a:pt x="124510" y="66908"/>
                  </a:lnTo>
                  <a:lnTo>
                    <a:pt x="127711" y="83210"/>
                  </a:lnTo>
                  <a:lnTo>
                    <a:pt x="124510" y="99464"/>
                  </a:lnTo>
                  <a:lnTo>
                    <a:pt x="115595" y="111747"/>
                  </a:lnTo>
                  <a:lnTo>
                    <a:pt x="101993" y="119514"/>
                  </a:lnTo>
                  <a:lnTo>
                    <a:pt x="84734" y="122224"/>
                  </a:lnTo>
                  <a:lnTo>
                    <a:pt x="144461" y="122224"/>
                  </a:lnTo>
                  <a:lnTo>
                    <a:pt x="153990" y="106722"/>
                  </a:lnTo>
                  <a:lnTo>
                    <a:pt x="158191" y="83210"/>
                  </a:lnTo>
                  <a:lnTo>
                    <a:pt x="152671" y="56416"/>
                  </a:lnTo>
                  <a:lnTo>
                    <a:pt x="143492" y="43891"/>
                  </a:lnTo>
                  <a:close/>
                </a:path>
                <a:path w="257809" h="274955">
                  <a:moveTo>
                    <a:pt x="217017" y="0"/>
                  </a:moveTo>
                  <a:lnTo>
                    <a:pt x="185623" y="0"/>
                  </a:lnTo>
                  <a:lnTo>
                    <a:pt x="185623" y="274929"/>
                  </a:lnTo>
                  <a:lnTo>
                    <a:pt x="217017" y="274929"/>
                  </a:lnTo>
                  <a:lnTo>
                    <a:pt x="217017" y="137160"/>
                  </a:lnTo>
                  <a:lnTo>
                    <a:pt x="257555" y="137160"/>
                  </a:lnTo>
                  <a:lnTo>
                    <a:pt x="257555" y="110947"/>
                  </a:lnTo>
                  <a:lnTo>
                    <a:pt x="217017" y="110947"/>
                  </a:lnTo>
                  <a:lnTo>
                    <a:pt x="2170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471383" y="381537"/>
            <a:ext cx="236220" cy="272415"/>
          </a:xfrm>
          <a:custGeom>
            <a:avLst/>
            <a:gdLst/>
            <a:ahLst/>
            <a:cxnLst/>
            <a:rect l="l" t="t" r="r" b="b"/>
            <a:pathLst>
              <a:path w="236219" h="272415">
                <a:moveTo>
                  <a:pt x="77724" y="179831"/>
                </a:moveTo>
                <a:lnTo>
                  <a:pt x="46634" y="179831"/>
                </a:lnTo>
                <a:lnTo>
                  <a:pt x="46634" y="272186"/>
                </a:lnTo>
                <a:lnTo>
                  <a:pt x="236219" y="272186"/>
                </a:lnTo>
                <a:lnTo>
                  <a:pt x="236219" y="247497"/>
                </a:lnTo>
                <a:lnTo>
                  <a:pt x="77724" y="247497"/>
                </a:lnTo>
                <a:lnTo>
                  <a:pt x="77724" y="225856"/>
                </a:lnTo>
                <a:lnTo>
                  <a:pt x="236219" y="225856"/>
                </a:lnTo>
                <a:lnTo>
                  <a:pt x="236219" y="202082"/>
                </a:lnTo>
                <a:lnTo>
                  <a:pt x="77724" y="202082"/>
                </a:lnTo>
                <a:lnTo>
                  <a:pt x="77724" y="179831"/>
                </a:lnTo>
                <a:close/>
              </a:path>
              <a:path w="236219" h="272415">
                <a:moveTo>
                  <a:pt x="236219" y="225856"/>
                </a:moveTo>
                <a:lnTo>
                  <a:pt x="205130" y="225856"/>
                </a:lnTo>
                <a:lnTo>
                  <a:pt x="205130" y="247497"/>
                </a:lnTo>
                <a:lnTo>
                  <a:pt x="236219" y="247497"/>
                </a:lnTo>
                <a:lnTo>
                  <a:pt x="236219" y="225856"/>
                </a:lnTo>
                <a:close/>
              </a:path>
              <a:path w="236219" h="272415">
                <a:moveTo>
                  <a:pt x="236219" y="179831"/>
                </a:moveTo>
                <a:lnTo>
                  <a:pt x="205130" y="179831"/>
                </a:lnTo>
                <a:lnTo>
                  <a:pt x="205130" y="202082"/>
                </a:lnTo>
                <a:lnTo>
                  <a:pt x="236219" y="202082"/>
                </a:lnTo>
                <a:lnTo>
                  <a:pt x="236219" y="179831"/>
                </a:lnTo>
                <a:close/>
              </a:path>
              <a:path w="236219" h="272415">
                <a:moveTo>
                  <a:pt x="185013" y="5486"/>
                </a:moveTo>
                <a:lnTo>
                  <a:pt x="155448" y="5486"/>
                </a:lnTo>
                <a:lnTo>
                  <a:pt x="155448" y="135940"/>
                </a:lnTo>
                <a:lnTo>
                  <a:pt x="110642" y="135940"/>
                </a:lnTo>
                <a:lnTo>
                  <a:pt x="110642" y="157276"/>
                </a:lnTo>
                <a:lnTo>
                  <a:pt x="155448" y="157276"/>
                </a:lnTo>
                <a:lnTo>
                  <a:pt x="155448" y="169468"/>
                </a:lnTo>
                <a:lnTo>
                  <a:pt x="185013" y="169468"/>
                </a:lnTo>
                <a:lnTo>
                  <a:pt x="185013" y="5486"/>
                </a:lnTo>
                <a:close/>
              </a:path>
              <a:path w="236219" h="272415">
                <a:moveTo>
                  <a:pt x="89001" y="128015"/>
                </a:moveTo>
                <a:lnTo>
                  <a:pt x="58826" y="128015"/>
                </a:lnTo>
                <a:lnTo>
                  <a:pt x="58826" y="169163"/>
                </a:lnTo>
                <a:lnTo>
                  <a:pt x="89001" y="169163"/>
                </a:lnTo>
                <a:lnTo>
                  <a:pt x="89001" y="128015"/>
                </a:lnTo>
                <a:close/>
              </a:path>
              <a:path w="236219" h="272415">
                <a:moveTo>
                  <a:pt x="142341" y="97231"/>
                </a:moveTo>
                <a:lnTo>
                  <a:pt x="106427" y="101555"/>
                </a:lnTo>
                <a:lnTo>
                  <a:pt x="68313" y="103936"/>
                </a:lnTo>
                <a:lnTo>
                  <a:pt x="31627" y="104946"/>
                </a:lnTo>
                <a:lnTo>
                  <a:pt x="0" y="105155"/>
                </a:lnTo>
                <a:lnTo>
                  <a:pt x="3047" y="129235"/>
                </a:lnTo>
                <a:lnTo>
                  <a:pt x="15363" y="129173"/>
                </a:lnTo>
                <a:lnTo>
                  <a:pt x="28879" y="128968"/>
                </a:lnTo>
                <a:lnTo>
                  <a:pt x="43424" y="128592"/>
                </a:lnTo>
                <a:lnTo>
                  <a:pt x="58826" y="128015"/>
                </a:lnTo>
                <a:lnTo>
                  <a:pt x="89001" y="128015"/>
                </a:lnTo>
                <a:lnTo>
                  <a:pt x="89001" y="126187"/>
                </a:lnTo>
                <a:lnTo>
                  <a:pt x="103322" y="124996"/>
                </a:lnTo>
                <a:lnTo>
                  <a:pt x="117386" y="123291"/>
                </a:lnTo>
                <a:lnTo>
                  <a:pt x="131049" y="121129"/>
                </a:lnTo>
                <a:lnTo>
                  <a:pt x="144170" y="118567"/>
                </a:lnTo>
                <a:lnTo>
                  <a:pt x="142341" y="97231"/>
                </a:lnTo>
                <a:close/>
              </a:path>
              <a:path w="236219" h="272415">
                <a:moveTo>
                  <a:pt x="72847" y="9753"/>
                </a:moveTo>
                <a:lnTo>
                  <a:pt x="48420" y="12663"/>
                </a:lnTo>
                <a:lnTo>
                  <a:pt x="29451" y="20916"/>
                </a:lnTo>
                <a:lnTo>
                  <a:pt x="17168" y="33799"/>
                </a:lnTo>
                <a:lnTo>
                  <a:pt x="12801" y="50596"/>
                </a:lnTo>
                <a:lnTo>
                  <a:pt x="17168" y="67698"/>
                </a:lnTo>
                <a:lnTo>
                  <a:pt x="29451" y="80657"/>
                </a:lnTo>
                <a:lnTo>
                  <a:pt x="48420" y="88873"/>
                </a:lnTo>
                <a:lnTo>
                  <a:pt x="72847" y="91744"/>
                </a:lnTo>
                <a:lnTo>
                  <a:pt x="97402" y="88873"/>
                </a:lnTo>
                <a:lnTo>
                  <a:pt x="116357" y="80657"/>
                </a:lnTo>
                <a:lnTo>
                  <a:pt x="126589" y="69799"/>
                </a:lnTo>
                <a:lnTo>
                  <a:pt x="72847" y="69799"/>
                </a:lnTo>
                <a:lnTo>
                  <a:pt x="59793" y="68513"/>
                </a:lnTo>
                <a:lnTo>
                  <a:pt x="49796" y="64770"/>
                </a:lnTo>
                <a:lnTo>
                  <a:pt x="43400" y="58740"/>
                </a:lnTo>
                <a:lnTo>
                  <a:pt x="41147" y="50596"/>
                </a:lnTo>
                <a:lnTo>
                  <a:pt x="43400" y="42629"/>
                </a:lnTo>
                <a:lnTo>
                  <a:pt x="49796" y="36690"/>
                </a:lnTo>
                <a:lnTo>
                  <a:pt x="59793" y="32980"/>
                </a:lnTo>
                <a:lnTo>
                  <a:pt x="72847" y="31699"/>
                </a:lnTo>
                <a:lnTo>
                  <a:pt x="126577" y="31699"/>
                </a:lnTo>
                <a:lnTo>
                  <a:pt x="116357" y="20916"/>
                </a:lnTo>
                <a:lnTo>
                  <a:pt x="97402" y="12663"/>
                </a:lnTo>
                <a:lnTo>
                  <a:pt x="72847" y="9753"/>
                </a:lnTo>
                <a:close/>
              </a:path>
              <a:path w="236219" h="272415">
                <a:moveTo>
                  <a:pt x="126577" y="31699"/>
                </a:moveTo>
                <a:lnTo>
                  <a:pt x="72847" y="31699"/>
                </a:lnTo>
                <a:lnTo>
                  <a:pt x="86077" y="32980"/>
                </a:lnTo>
                <a:lnTo>
                  <a:pt x="96164" y="36690"/>
                </a:lnTo>
                <a:lnTo>
                  <a:pt x="102593" y="42629"/>
                </a:lnTo>
                <a:lnTo>
                  <a:pt x="104851" y="50596"/>
                </a:lnTo>
                <a:lnTo>
                  <a:pt x="102593" y="58740"/>
                </a:lnTo>
                <a:lnTo>
                  <a:pt x="96164" y="64770"/>
                </a:lnTo>
                <a:lnTo>
                  <a:pt x="86077" y="68513"/>
                </a:lnTo>
                <a:lnTo>
                  <a:pt x="72847" y="69799"/>
                </a:lnTo>
                <a:lnTo>
                  <a:pt x="126589" y="69799"/>
                </a:lnTo>
                <a:lnTo>
                  <a:pt x="128568" y="67698"/>
                </a:lnTo>
                <a:lnTo>
                  <a:pt x="132892" y="50596"/>
                </a:lnTo>
                <a:lnTo>
                  <a:pt x="128568" y="33799"/>
                </a:lnTo>
                <a:lnTo>
                  <a:pt x="126577" y="31699"/>
                </a:lnTo>
                <a:close/>
              </a:path>
              <a:path w="236219" h="272415">
                <a:moveTo>
                  <a:pt x="236219" y="0"/>
                </a:moveTo>
                <a:lnTo>
                  <a:pt x="206349" y="0"/>
                </a:lnTo>
                <a:lnTo>
                  <a:pt x="206349" y="170078"/>
                </a:lnTo>
                <a:lnTo>
                  <a:pt x="236219" y="170078"/>
                </a:lnTo>
                <a:lnTo>
                  <a:pt x="236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22462" y="381232"/>
            <a:ext cx="1350645" cy="276225"/>
          </a:xfrm>
          <a:custGeom>
            <a:avLst/>
            <a:gdLst/>
            <a:ahLst/>
            <a:cxnLst/>
            <a:rect l="l" t="t" r="r" b="b"/>
            <a:pathLst>
              <a:path w="1350645" h="276225">
                <a:moveTo>
                  <a:pt x="249326" y="215493"/>
                </a:moveTo>
                <a:lnTo>
                  <a:pt x="0" y="215493"/>
                </a:lnTo>
                <a:lnTo>
                  <a:pt x="0" y="241401"/>
                </a:lnTo>
                <a:lnTo>
                  <a:pt x="249326" y="241401"/>
                </a:lnTo>
                <a:lnTo>
                  <a:pt x="249326" y="215493"/>
                </a:lnTo>
                <a:close/>
              </a:path>
              <a:path w="1350645" h="276225">
                <a:moveTo>
                  <a:pt x="1302258" y="182879"/>
                </a:moveTo>
                <a:lnTo>
                  <a:pt x="1256585" y="188037"/>
                </a:lnTo>
                <a:lnTo>
                  <a:pt x="1210056" y="190766"/>
                </a:lnTo>
                <a:lnTo>
                  <a:pt x="1165355" y="191838"/>
                </a:lnTo>
                <a:lnTo>
                  <a:pt x="1125169" y="192024"/>
                </a:lnTo>
                <a:lnTo>
                  <a:pt x="1129131" y="217931"/>
                </a:lnTo>
                <a:lnTo>
                  <a:pt x="1168560" y="217655"/>
                </a:lnTo>
                <a:lnTo>
                  <a:pt x="1212303" y="216179"/>
                </a:lnTo>
                <a:lnTo>
                  <a:pt x="1258276" y="212531"/>
                </a:lnTo>
                <a:lnTo>
                  <a:pt x="1304391" y="205739"/>
                </a:lnTo>
                <a:lnTo>
                  <a:pt x="1302258" y="182879"/>
                </a:lnTo>
                <a:close/>
              </a:path>
              <a:path w="1350645" h="276225">
                <a:moveTo>
                  <a:pt x="701268" y="182270"/>
                </a:moveTo>
                <a:lnTo>
                  <a:pt x="669874" y="182270"/>
                </a:lnTo>
                <a:lnTo>
                  <a:pt x="669874" y="275843"/>
                </a:lnTo>
                <a:lnTo>
                  <a:pt x="701268" y="275843"/>
                </a:lnTo>
                <a:lnTo>
                  <a:pt x="701268" y="182270"/>
                </a:lnTo>
                <a:close/>
              </a:path>
              <a:path w="1350645" h="276225">
                <a:moveTo>
                  <a:pt x="811301" y="156362"/>
                </a:moveTo>
                <a:lnTo>
                  <a:pt x="561670" y="156362"/>
                </a:lnTo>
                <a:lnTo>
                  <a:pt x="561670" y="182270"/>
                </a:lnTo>
                <a:lnTo>
                  <a:pt x="811301" y="182270"/>
                </a:lnTo>
                <a:lnTo>
                  <a:pt x="811301" y="156362"/>
                </a:lnTo>
                <a:close/>
              </a:path>
              <a:path w="1350645" h="276225">
                <a:moveTo>
                  <a:pt x="59131" y="19507"/>
                </a:moveTo>
                <a:lnTo>
                  <a:pt x="28041" y="19507"/>
                </a:lnTo>
                <a:lnTo>
                  <a:pt x="28041" y="164591"/>
                </a:lnTo>
                <a:lnTo>
                  <a:pt x="220675" y="164591"/>
                </a:lnTo>
                <a:lnTo>
                  <a:pt x="220675" y="139293"/>
                </a:lnTo>
                <a:lnTo>
                  <a:pt x="59131" y="139293"/>
                </a:lnTo>
                <a:lnTo>
                  <a:pt x="59131" y="92659"/>
                </a:lnTo>
                <a:lnTo>
                  <a:pt x="220675" y="92659"/>
                </a:lnTo>
                <a:lnTo>
                  <a:pt x="220675" y="67665"/>
                </a:lnTo>
                <a:lnTo>
                  <a:pt x="59131" y="67665"/>
                </a:lnTo>
                <a:lnTo>
                  <a:pt x="59131" y="19507"/>
                </a:lnTo>
                <a:close/>
              </a:path>
              <a:path w="1350645" h="276225">
                <a:moveTo>
                  <a:pt x="220675" y="92659"/>
                </a:moveTo>
                <a:lnTo>
                  <a:pt x="189585" y="92659"/>
                </a:lnTo>
                <a:lnTo>
                  <a:pt x="189585" y="139293"/>
                </a:lnTo>
                <a:lnTo>
                  <a:pt x="220675" y="139293"/>
                </a:lnTo>
                <a:lnTo>
                  <a:pt x="220675" y="92659"/>
                </a:lnTo>
                <a:close/>
              </a:path>
              <a:path w="1350645" h="276225">
                <a:moveTo>
                  <a:pt x="220675" y="19507"/>
                </a:moveTo>
                <a:lnTo>
                  <a:pt x="189585" y="19507"/>
                </a:lnTo>
                <a:lnTo>
                  <a:pt x="189585" y="67665"/>
                </a:lnTo>
                <a:lnTo>
                  <a:pt x="220675" y="67665"/>
                </a:lnTo>
                <a:lnTo>
                  <a:pt x="220675" y="19507"/>
                </a:lnTo>
                <a:close/>
              </a:path>
              <a:path w="1350645" h="276225">
                <a:moveTo>
                  <a:pt x="1212646" y="19812"/>
                </a:moveTo>
                <a:lnTo>
                  <a:pt x="1182847" y="24660"/>
                </a:lnTo>
                <a:lnTo>
                  <a:pt x="1159192" y="38252"/>
                </a:lnTo>
                <a:lnTo>
                  <a:pt x="1143595" y="59159"/>
                </a:lnTo>
                <a:lnTo>
                  <a:pt x="1137970" y="85953"/>
                </a:lnTo>
                <a:lnTo>
                  <a:pt x="1143595" y="112747"/>
                </a:lnTo>
                <a:lnTo>
                  <a:pt x="1159192" y="133654"/>
                </a:lnTo>
                <a:lnTo>
                  <a:pt x="1182847" y="147246"/>
                </a:lnTo>
                <a:lnTo>
                  <a:pt x="1212646" y="152095"/>
                </a:lnTo>
                <a:lnTo>
                  <a:pt x="1242493" y="147246"/>
                </a:lnTo>
                <a:lnTo>
                  <a:pt x="1266253" y="133654"/>
                </a:lnTo>
                <a:lnTo>
                  <a:pt x="1272548" y="125272"/>
                </a:lnTo>
                <a:lnTo>
                  <a:pt x="1212646" y="125272"/>
                </a:lnTo>
                <a:lnTo>
                  <a:pt x="1195116" y="122472"/>
                </a:lnTo>
                <a:lnTo>
                  <a:pt x="1181214" y="114528"/>
                </a:lnTo>
                <a:lnTo>
                  <a:pt x="1172056" y="102127"/>
                </a:lnTo>
                <a:lnTo>
                  <a:pt x="1168755" y="85953"/>
                </a:lnTo>
                <a:lnTo>
                  <a:pt x="1172056" y="69651"/>
                </a:lnTo>
                <a:lnTo>
                  <a:pt x="1181214" y="57264"/>
                </a:lnTo>
                <a:lnTo>
                  <a:pt x="1195116" y="49391"/>
                </a:lnTo>
                <a:lnTo>
                  <a:pt x="1212646" y="46634"/>
                </a:lnTo>
                <a:lnTo>
                  <a:pt x="1272548" y="46634"/>
                </a:lnTo>
                <a:lnTo>
                  <a:pt x="1266253" y="38252"/>
                </a:lnTo>
                <a:lnTo>
                  <a:pt x="1242493" y="24660"/>
                </a:lnTo>
                <a:lnTo>
                  <a:pt x="1212646" y="19812"/>
                </a:lnTo>
                <a:close/>
              </a:path>
              <a:path w="1350645" h="276225">
                <a:moveTo>
                  <a:pt x="1272548" y="46634"/>
                </a:moveTo>
                <a:lnTo>
                  <a:pt x="1212646" y="46634"/>
                </a:lnTo>
                <a:lnTo>
                  <a:pt x="1230353" y="49391"/>
                </a:lnTo>
                <a:lnTo>
                  <a:pt x="1244345" y="57264"/>
                </a:lnTo>
                <a:lnTo>
                  <a:pt x="1253537" y="69651"/>
                </a:lnTo>
                <a:lnTo>
                  <a:pt x="1256842" y="85953"/>
                </a:lnTo>
                <a:lnTo>
                  <a:pt x="1253537" y="102127"/>
                </a:lnTo>
                <a:lnTo>
                  <a:pt x="1244346" y="114528"/>
                </a:lnTo>
                <a:lnTo>
                  <a:pt x="1230353" y="122472"/>
                </a:lnTo>
                <a:lnTo>
                  <a:pt x="1212646" y="125272"/>
                </a:lnTo>
                <a:lnTo>
                  <a:pt x="1272548" y="125272"/>
                </a:lnTo>
                <a:lnTo>
                  <a:pt x="1281955" y="112747"/>
                </a:lnTo>
                <a:lnTo>
                  <a:pt x="1287627" y="85953"/>
                </a:lnTo>
                <a:lnTo>
                  <a:pt x="1281955" y="59159"/>
                </a:lnTo>
                <a:lnTo>
                  <a:pt x="1272548" y="46634"/>
                </a:lnTo>
                <a:close/>
              </a:path>
              <a:path w="1350645" h="276225">
                <a:moveTo>
                  <a:pt x="686028" y="10667"/>
                </a:moveTo>
                <a:lnTo>
                  <a:pt x="646180" y="14963"/>
                </a:lnTo>
                <a:lnTo>
                  <a:pt x="615276" y="27203"/>
                </a:lnTo>
                <a:lnTo>
                  <a:pt x="595288" y="46415"/>
                </a:lnTo>
                <a:lnTo>
                  <a:pt x="588187" y="71627"/>
                </a:lnTo>
                <a:lnTo>
                  <a:pt x="595288" y="97016"/>
                </a:lnTo>
                <a:lnTo>
                  <a:pt x="615276" y="116319"/>
                </a:lnTo>
                <a:lnTo>
                  <a:pt x="646180" y="128592"/>
                </a:lnTo>
                <a:lnTo>
                  <a:pt x="686028" y="132892"/>
                </a:lnTo>
                <a:lnTo>
                  <a:pt x="725700" y="128592"/>
                </a:lnTo>
                <a:lnTo>
                  <a:pt x="756513" y="116319"/>
                </a:lnTo>
                <a:lnTo>
                  <a:pt x="765533" y="107594"/>
                </a:lnTo>
                <a:lnTo>
                  <a:pt x="686028" y="107594"/>
                </a:lnTo>
                <a:lnTo>
                  <a:pt x="659072" y="105146"/>
                </a:lnTo>
                <a:lnTo>
                  <a:pt x="638403" y="98069"/>
                </a:lnTo>
                <a:lnTo>
                  <a:pt x="625163" y="86763"/>
                </a:lnTo>
                <a:lnTo>
                  <a:pt x="620496" y="71627"/>
                </a:lnTo>
                <a:lnTo>
                  <a:pt x="625163" y="56668"/>
                </a:lnTo>
                <a:lnTo>
                  <a:pt x="638403" y="45453"/>
                </a:lnTo>
                <a:lnTo>
                  <a:pt x="659072" y="38409"/>
                </a:lnTo>
                <a:lnTo>
                  <a:pt x="686028" y="35966"/>
                </a:lnTo>
                <a:lnTo>
                  <a:pt x="765615" y="35966"/>
                </a:lnTo>
                <a:lnTo>
                  <a:pt x="756513" y="27203"/>
                </a:lnTo>
                <a:lnTo>
                  <a:pt x="725700" y="14963"/>
                </a:lnTo>
                <a:lnTo>
                  <a:pt x="686028" y="10667"/>
                </a:lnTo>
                <a:close/>
              </a:path>
              <a:path w="1350645" h="276225">
                <a:moveTo>
                  <a:pt x="765615" y="35966"/>
                </a:moveTo>
                <a:lnTo>
                  <a:pt x="686028" y="35966"/>
                </a:lnTo>
                <a:lnTo>
                  <a:pt x="712808" y="38409"/>
                </a:lnTo>
                <a:lnTo>
                  <a:pt x="733386" y="45453"/>
                </a:lnTo>
                <a:lnTo>
                  <a:pt x="746593" y="56668"/>
                </a:lnTo>
                <a:lnTo>
                  <a:pt x="751255" y="71627"/>
                </a:lnTo>
                <a:lnTo>
                  <a:pt x="746593" y="86763"/>
                </a:lnTo>
                <a:lnTo>
                  <a:pt x="733386" y="98069"/>
                </a:lnTo>
                <a:lnTo>
                  <a:pt x="712808" y="105146"/>
                </a:lnTo>
                <a:lnTo>
                  <a:pt x="686028" y="107594"/>
                </a:lnTo>
                <a:lnTo>
                  <a:pt x="765533" y="107594"/>
                </a:lnTo>
                <a:lnTo>
                  <a:pt x="776468" y="97016"/>
                </a:lnTo>
                <a:lnTo>
                  <a:pt x="783564" y="71627"/>
                </a:lnTo>
                <a:lnTo>
                  <a:pt x="776468" y="46415"/>
                </a:lnTo>
                <a:lnTo>
                  <a:pt x="765615" y="35966"/>
                </a:lnTo>
                <a:close/>
              </a:path>
              <a:path w="1350645" h="276225">
                <a:moveTo>
                  <a:pt x="1071257" y="304"/>
                </a:moveTo>
                <a:lnTo>
                  <a:pt x="1039863" y="304"/>
                </a:lnTo>
                <a:lnTo>
                  <a:pt x="1039863" y="98755"/>
                </a:lnTo>
                <a:lnTo>
                  <a:pt x="985608" y="98755"/>
                </a:lnTo>
                <a:lnTo>
                  <a:pt x="985608" y="124663"/>
                </a:lnTo>
                <a:lnTo>
                  <a:pt x="1039863" y="124663"/>
                </a:lnTo>
                <a:lnTo>
                  <a:pt x="1039863" y="276148"/>
                </a:lnTo>
                <a:lnTo>
                  <a:pt x="1071257" y="276148"/>
                </a:lnTo>
                <a:lnTo>
                  <a:pt x="1071257" y="304"/>
                </a:lnTo>
                <a:close/>
              </a:path>
              <a:path w="1350645" h="276225">
                <a:moveTo>
                  <a:pt x="941717" y="53644"/>
                </a:moveTo>
                <a:lnTo>
                  <a:pt x="910018" y="53644"/>
                </a:lnTo>
                <a:lnTo>
                  <a:pt x="910018" y="75895"/>
                </a:lnTo>
                <a:lnTo>
                  <a:pt x="905022" y="113128"/>
                </a:lnTo>
                <a:lnTo>
                  <a:pt x="890854" y="148132"/>
                </a:lnTo>
                <a:lnTo>
                  <a:pt x="868741" y="177650"/>
                </a:lnTo>
                <a:lnTo>
                  <a:pt x="839914" y="198424"/>
                </a:lnTo>
                <a:lnTo>
                  <a:pt x="858507" y="223418"/>
                </a:lnTo>
                <a:lnTo>
                  <a:pt x="880914" y="208054"/>
                </a:lnTo>
                <a:lnTo>
                  <a:pt x="899921" y="187375"/>
                </a:lnTo>
                <a:lnTo>
                  <a:pt x="915214" y="162467"/>
                </a:lnTo>
                <a:lnTo>
                  <a:pt x="926477" y="134416"/>
                </a:lnTo>
                <a:lnTo>
                  <a:pt x="956522" y="134416"/>
                </a:lnTo>
                <a:lnTo>
                  <a:pt x="946670" y="111071"/>
                </a:lnTo>
                <a:lnTo>
                  <a:pt x="941717" y="75895"/>
                </a:lnTo>
                <a:lnTo>
                  <a:pt x="941717" y="53644"/>
                </a:lnTo>
                <a:close/>
              </a:path>
              <a:path w="1350645" h="276225">
                <a:moveTo>
                  <a:pt x="956522" y="134416"/>
                </a:moveTo>
                <a:lnTo>
                  <a:pt x="926477" y="134416"/>
                </a:lnTo>
                <a:lnTo>
                  <a:pt x="937683" y="160834"/>
                </a:lnTo>
                <a:lnTo>
                  <a:pt x="952804" y="184137"/>
                </a:lnTo>
                <a:lnTo>
                  <a:pt x="971526" y="203382"/>
                </a:lnTo>
                <a:lnTo>
                  <a:pt x="993533" y="217627"/>
                </a:lnTo>
                <a:lnTo>
                  <a:pt x="1011821" y="192938"/>
                </a:lnTo>
                <a:lnTo>
                  <a:pt x="982865" y="172850"/>
                </a:lnTo>
                <a:lnTo>
                  <a:pt x="960767" y="144475"/>
                </a:lnTo>
                <a:lnTo>
                  <a:pt x="956522" y="134416"/>
                </a:lnTo>
                <a:close/>
              </a:path>
              <a:path w="1350645" h="276225">
                <a:moveTo>
                  <a:pt x="1001458" y="28041"/>
                </a:moveTo>
                <a:lnTo>
                  <a:pt x="850582" y="28041"/>
                </a:lnTo>
                <a:lnTo>
                  <a:pt x="850582" y="53644"/>
                </a:lnTo>
                <a:lnTo>
                  <a:pt x="1001458" y="53644"/>
                </a:lnTo>
                <a:lnTo>
                  <a:pt x="1001458" y="28041"/>
                </a:lnTo>
                <a:close/>
              </a:path>
              <a:path w="1350645" h="276225">
                <a:moveTo>
                  <a:pt x="417233" y="24993"/>
                </a:moveTo>
                <a:lnTo>
                  <a:pt x="291350" y="24993"/>
                </a:lnTo>
                <a:lnTo>
                  <a:pt x="291350" y="50596"/>
                </a:lnTo>
                <a:lnTo>
                  <a:pt x="386143" y="50596"/>
                </a:lnTo>
                <a:lnTo>
                  <a:pt x="386143" y="102107"/>
                </a:lnTo>
                <a:lnTo>
                  <a:pt x="291960" y="102107"/>
                </a:lnTo>
                <a:lnTo>
                  <a:pt x="291960" y="210921"/>
                </a:lnTo>
                <a:lnTo>
                  <a:pt x="314515" y="210921"/>
                </a:lnTo>
                <a:lnTo>
                  <a:pt x="350367" y="210516"/>
                </a:lnTo>
                <a:lnTo>
                  <a:pt x="382790" y="209054"/>
                </a:lnTo>
                <a:lnTo>
                  <a:pt x="413613" y="206163"/>
                </a:lnTo>
                <a:lnTo>
                  <a:pt x="444665" y="201472"/>
                </a:lnTo>
                <a:lnTo>
                  <a:pt x="442509" y="185013"/>
                </a:lnTo>
                <a:lnTo>
                  <a:pt x="323049" y="185013"/>
                </a:lnTo>
                <a:lnTo>
                  <a:pt x="323049" y="127406"/>
                </a:lnTo>
                <a:lnTo>
                  <a:pt x="417233" y="127406"/>
                </a:lnTo>
                <a:lnTo>
                  <a:pt x="417233" y="24993"/>
                </a:lnTo>
                <a:close/>
              </a:path>
              <a:path w="1350645" h="276225">
                <a:moveTo>
                  <a:pt x="441312" y="175869"/>
                </a:moveTo>
                <a:lnTo>
                  <a:pt x="412846" y="180212"/>
                </a:lnTo>
                <a:lnTo>
                  <a:pt x="384581" y="182956"/>
                </a:lnTo>
                <a:lnTo>
                  <a:pt x="355115" y="184442"/>
                </a:lnTo>
                <a:lnTo>
                  <a:pt x="323049" y="185013"/>
                </a:lnTo>
                <a:lnTo>
                  <a:pt x="442509" y="185013"/>
                </a:lnTo>
                <a:lnTo>
                  <a:pt x="441312" y="175869"/>
                </a:lnTo>
                <a:close/>
              </a:path>
              <a:path w="1350645" h="276225">
                <a:moveTo>
                  <a:pt x="1350416" y="304"/>
                </a:moveTo>
                <a:lnTo>
                  <a:pt x="1318717" y="304"/>
                </a:lnTo>
                <a:lnTo>
                  <a:pt x="1318717" y="276148"/>
                </a:lnTo>
                <a:lnTo>
                  <a:pt x="1350416" y="276148"/>
                </a:lnTo>
                <a:lnTo>
                  <a:pt x="1350416" y="304"/>
                </a:lnTo>
                <a:close/>
              </a:path>
              <a:path w="1350645" h="276225">
                <a:moveTo>
                  <a:pt x="494652" y="0"/>
                </a:moveTo>
                <a:lnTo>
                  <a:pt x="462953" y="0"/>
                </a:lnTo>
                <a:lnTo>
                  <a:pt x="462953" y="276148"/>
                </a:lnTo>
                <a:lnTo>
                  <a:pt x="494652" y="276148"/>
                </a:lnTo>
                <a:lnTo>
                  <a:pt x="494652" y="133807"/>
                </a:lnTo>
                <a:lnTo>
                  <a:pt x="537019" y="133807"/>
                </a:lnTo>
                <a:lnTo>
                  <a:pt x="537019" y="107594"/>
                </a:lnTo>
                <a:lnTo>
                  <a:pt x="494652" y="107594"/>
                </a:lnTo>
                <a:lnTo>
                  <a:pt x="494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524000" y="0"/>
            <a:ext cx="9144000" cy="6858000"/>
            <a:chOff x="1524000" y="0"/>
            <a:chExt cx="9144000" cy="6858000"/>
          </a:xfrm>
        </p:grpSpPr>
        <p:sp>
          <p:nvSpPr>
            <p:cNvPr id="8" name="object 8"/>
            <p:cNvSpPr/>
            <p:nvPr/>
          </p:nvSpPr>
          <p:spPr>
            <a:xfrm>
              <a:off x="3299320" y="379098"/>
              <a:ext cx="531495" cy="278765"/>
            </a:xfrm>
            <a:custGeom>
              <a:avLst/>
              <a:gdLst/>
              <a:ahLst/>
              <a:cxnLst/>
              <a:rect l="l" t="t" r="r" b="b"/>
              <a:pathLst>
                <a:path w="531495" h="278765">
                  <a:moveTo>
                    <a:pt x="224332" y="179222"/>
                  </a:moveTo>
                  <a:lnTo>
                    <a:pt x="38709" y="179222"/>
                  </a:lnTo>
                  <a:lnTo>
                    <a:pt x="38709" y="204520"/>
                  </a:lnTo>
                  <a:lnTo>
                    <a:pt x="192938" y="204520"/>
                  </a:lnTo>
                  <a:lnTo>
                    <a:pt x="192938" y="278282"/>
                  </a:lnTo>
                  <a:lnTo>
                    <a:pt x="224332" y="278282"/>
                  </a:lnTo>
                  <a:lnTo>
                    <a:pt x="224332" y="179222"/>
                  </a:lnTo>
                  <a:close/>
                </a:path>
                <a:path w="531495" h="278765">
                  <a:moveTo>
                    <a:pt x="492213" y="165506"/>
                  </a:moveTo>
                  <a:lnTo>
                    <a:pt x="314515" y="165506"/>
                  </a:lnTo>
                  <a:lnTo>
                    <a:pt x="314515" y="188671"/>
                  </a:lnTo>
                  <a:lnTo>
                    <a:pt x="461124" y="188671"/>
                  </a:lnTo>
                  <a:lnTo>
                    <a:pt x="461124" y="208483"/>
                  </a:lnTo>
                  <a:lnTo>
                    <a:pt x="315125" y="208483"/>
                  </a:lnTo>
                  <a:lnTo>
                    <a:pt x="315125" y="275539"/>
                  </a:lnTo>
                  <a:lnTo>
                    <a:pt x="501357" y="275539"/>
                  </a:lnTo>
                  <a:lnTo>
                    <a:pt x="501357" y="252069"/>
                  </a:lnTo>
                  <a:lnTo>
                    <a:pt x="345909" y="252069"/>
                  </a:lnTo>
                  <a:lnTo>
                    <a:pt x="345909" y="230428"/>
                  </a:lnTo>
                  <a:lnTo>
                    <a:pt x="492213" y="230428"/>
                  </a:lnTo>
                  <a:lnTo>
                    <a:pt x="492213" y="165506"/>
                  </a:lnTo>
                  <a:close/>
                </a:path>
                <a:path w="531495" h="278765">
                  <a:moveTo>
                    <a:pt x="358711" y="59131"/>
                  </a:moveTo>
                  <a:lnTo>
                    <a:pt x="331308" y="62283"/>
                  </a:lnTo>
                  <a:lnTo>
                    <a:pt x="310248" y="71323"/>
                  </a:lnTo>
                  <a:lnTo>
                    <a:pt x="296732" y="85620"/>
                  </a:lnTo>
                  <a:lnTo>
                    <a:pt x="291960" y="104546"/>
                  </a:lnTo>
                  <a:lnTo>
                    <a:pt x="296732" y="123248"/>
                  </a:lnTo>
                  <a:lnTo>
                    <a:pt x="310248" y="137350"/>
                  </a:lnTo>
                  <a:lnTo>
                    <a:pt x="331308" y="146251"/>
                  </a:lnTo>
                  <a:lnTo>
                    <a:pt x="358711" y="149351"/>
                  </a:lnTo>
                  <a:lnTo>
                    <a:pt x="386243" y="146251"/>
                  </a:lnTo>
                  <a:lnTo>
                    <a:pt x="407289" y="137350"/>
                  </a:lnTo>
                  <a:lnTo>
                    <a:pt x="417350" y="126796"/>
                  </a:lnTo>
                  <a:lnTo>
                    <a:pt x="358711" y="126796"/>
                  </a:lnTo>
                  <a:lnTo>
                    <a:pt x="343609" y="125291"/>
                  </a:lnTo>
                  <a:lnTo>
                    <a:pt x="332079" y="120929"/>
                  </a:lnTo>
                  <a:lnTo>
                    <a:pt x="324721" y="113938"/>
                  </a:lnTo>
                  <a:lnTo>
                    <a:pt x="322135" y="104546"/>
                  </a:lnTo>
                  <a:lnTo>
                    <a:pt x="324721" y="94978"/>
                  </a:lnTo>
                  <a:lnTo>
                    <a:pt x="332079" y="87896"/>
                  </a:lnTo>
                  <a:lnTo>
                    <a:pt x="343609" y="83500"/>
                  </a:lnTo>
                  <a:lnTo>
                    <a:pt x="358711" y="81991"/>
                  </a:lnTo>
                  <a:lnTo>
                    <a:pt x="417320" y="81991"/>
                  </a:lnTo>
                  <a:lnTo>
                    <a:pt x="407288" y="71323"/>
                  </a:lnTo>
                  <a:lnTo>
                    <a:pt x="386243" y="62283"/>
                  </a:lnTo>
                  <a:lnTo>
                    <a:pt x="358711" y="59131"/>
                  </a:lnTo>
                  <a:close/>
                </a:path>
                <a:path w="531495" h="278765">
                  <a:moveTo>
                    <a:pt x="417320" y="81991"/>
                  </a:moveTo>
                  <a:lnTo>
                    <a:pt x="358711" y="81991"/>
                  </a:lnTo>
                  <a:lnTo>
                    <a:pt x="373989" y="83500"/>
                  </a:lnTo>
                  <a:lnTo>
                    <a:pt x="385610" y="87896"/>
                  </a:lnTo>
                  <a:lnTo>
                    <a:pt x="393001" y="94978"/>
                  </a:lnTo>
                  <a:lnTo>
                    <a:pt x="395592" y="104546"/>
                  </a:lnTo>
                  <a:lnTo>
                    <a:pt x="393001" y="113938"/>
                  </a:lnTo>
                  <a:lnTo>
                    <a:pt x="385610" y="120929"/>
                  </a:lnTo>
                  <a:lnTo>
                    <a:pt x="373989" y="125291"/>
                  </a:lnTo>
                  <a:lnTo>
                    <a:pt x="358711" y="126796"/>
                  </a:lnTo>
                  <a:lnTo>
                    <a:pt x="417350" y="126796"/>
                  </a:lnTo>
                  <a:lnTo>
                    <a:pt x="420733" y="123248"/>
                  </a:lnTo>
                  <a:lnTo>
                    <a:pt x="425462" y="104546"/>
                  </a:lnTo>
                  <a:lnTo>
                    <a:pt x="420733" y="85620"/>
                  </a:lnTo>
                  <a:lnTo>
                    <a:pt x="417320" y="81991"/>
                  </a:lnTo>
                  <a:close/>
                </a:path>
                <a:path w="531495" h="278765">
                  <a:moveTo>
                    <a:pt x="224332" y="128015"/>
                  </a:moveTo>
                  <a:lnTo>
                    <a:pt x="192938" y="128015"/>
                  </a:lnTo>
                  <a:lnTo>
                    <a:pt x="192938" y="165506"/>
                  </a:lnTo>
                  <a:lnTo>
                    <a:pt x="224332" y="165506"/>
                  </a:lnTo>
                  <a:lnTo>
                    <a:pt x="224332" y="128015"/>
                  </a:lnTo>
                  <a:close/>
                </a:path>
                <a:path w="531495" h="278765">
                  <a:moveTo>
                    <a:pt x="71627" y="17678"/>
                  </a:moveTo>
                  <a:lnTo>
                    <a:pt x="43205" y="22626"/>
                  </a:lnTo>
                  <a:lnTo>
                    <a:pt x="20497" y="36461"/>
                  </a:lnTo>
                  <a:lnTo>
                    <a:pt x="5448" y="57669"/>
                  </a:lnTo>
                  <a:lnTo>
                    <a:pt x="0" y="84734"/>
                  </a:lnTo>
                  <a:lnTo>
                    <a:pt x="5448" y="111671"/>
                  </a:lnTo>
                  <a:lnTo>
                    <a:pt x="20497" y="132892"/>
                  </a:lnTo>
                  <a:lnTo>
                    <a:pt x="43205" y="146799"/>
                  </a:lnTo>
                  <a:lnTo>
                    <a:pt x="71627" y="151790"/>
                  </a:lnTo>
                  <a:lnTo>
                    <a:pt x="88363" y="150304"/>
                  </a:lnTo>
                  <a:lnTo>
                    <a:pt x="103555" y="145618"/>
                  </a:lnTo>
                  <a:lnTo>
                    <a:pt x="116805" y="138074"/>
                  </a:lnTo>
                  <a:lnTo>
                    <a:pt x="127711" y="128015"/>
                  </a:lnTo>
                  <a:lnTo>
                    <a:pt x="224332" y="128015"/>
                  </a:lnTo>
                  <a:lnTo>
                    <a:pt x="224332" y="124967"/>
                  </a:lnTo>
                  <a:lnTo>
                    <a:pt x="71627" y="124967"/>
                  </a:lnTo>
                  <a:lnTo>
                    <a:pt x="55073" y="122067"/>
                  </a:lnTo>
                  <a:lnTo>
                    <a:pt x="41833" y="113880"/>
                  </a:lnTo>
                  <a:lnTo>
                    <a:pt x="33051" y="101179"/>
                  </a:lnTo>
                  <a:lnTo>
                    <a:pt x="29870" y="84734"/>
                  </a:lnTo>
                  <a:lnTo>
                    <a:pt x="33051" y="68241"/>
                  </a:lnTo>
                  <a:lnTo>
                    <a:pt x="41833" y="55435"/>
                  </a:lnTo>
                  <a:lnTo>
                    <a:pt x="55073" y="47143"/>
                  </a:lnTo>
                  <a:lnTo>
                    <a:pt x="71627" y="44196"/>
                  </a:lnTo>
                  <a:lnTo>
                    <a:pt x="224332" y="44196"/>
                  </a:lnTo>
                  <a:lnTo>
                    <a:pt x="224332" y="41452"/>
                  </a:lnTo>
                  <a:lnTo>
                    <a:pt x="127711" y="41452"/>
                  </a:lnTo>
                  <a:lnTo>
                    <a:pt x="116805" y="31565"/>
                  </a:lnTo>
                  <a:lnTo>
                    <a:pt x="103555" y="24079"/>
                  </a:lnTo>
                  <a:lnTo>
                    <a:pt x="88363" y="19335"/>
                  </a:lnTo>
                  <a:lnTo>
                    <a:pt x="71627" y="17678"/>
                  </a:lnTo>
                  <a:close/>
                </a:path>
                <a:path w="531495" h="278765">
                  <a:moveTo>
                    <a:pt x="224332" y="44196"/>
                  </a:moveTo>
                  <a:lnTo>
                    <a:pt x="71627" y="44196"/>
                  </a:lnTo>
                  <a:lnTo>
                    <a:pt x="88182" y="47143"/>
                  </a:lnTo>
                  <a:lnTo>
                    <a:pt x="101422" y="55435"/>
                  </a:lnTo>
                  <a:lnTo>
                    <a:pt x="110204" y="68241"/>
                  </a:lnTo>
                  <a:lnTo>
                    <a:pt x="113385" y="84734"/>
                  </a:lnTo>
                  <a:lnTo>
                    <a:pt x="110204" y="101179"/>
                  </a:lnTo>
                  <a:lnTo>
                    <a:pt x="101422" y="113880"/>
                  </a:lnTo>
                  <a:lnTo>
                    <a:pt x="88182" y="122067"/>
                  </a:lnTo>
                  <a:lnTo>
                    <a:pt x="71627" y="124967"/>
                  </a:lnTo>
                  <a:lnTo>
                    <a:pt x="224332" y="124967"/>
                  </a:lnTo>
                  <a:lnTo>
                    <a:pt x="224332" y="102412"/>
                  </a:lnTo>
                  <a:lnTo>
                    <a:pt x="140817" y="102412"/>
                  </a:lnTo>
                  <a:lnTo>
                    <a:pt x="142341" y="96926"/>
                  </a:lnTo>
                  <a:lnTo>
                    <a:pt x="143256" y="90830"/>
                  </a:lnTo>
                  <a:lnTo>
                    <a:pt x="143256" y="78333"/>
                  </a:lnTo>
                  <a:lnTo>
                    <a:pt x="142341" y="72542"/>
                  </a:lnTo>
                  <a:lnTo>
                    <a:pt x="141122" y="67055"/>
                  </a:lnTo>
                  <a:lnTo>
                    <a:pt x="224332" y="67055"/>
                  </a:lnTo>
                  <a:lnTo>
                    <a:pt x="224332" y="44196"/>
                  </a:lnTo>
                  <a:close/>
                </a:path>
                <a:path w="531495" h="278765">
                  <a:moveTo>
                    <a:pt x="224332" y="67055"/>
                  </a:moveTo>
                  <a:lnTo>
                    <a:pt x="192938" y="67055"/>
                  </a:lnTo>
                  <a:lnTo>
                    <a:pt x="192938" y="102412"/>
                  </a:lnTo>
                  <a:lnTo>
                    <a:pt x="224332" y="102412"/>
                  </a:lnTo>
                  <a:lnTo>
                    <a:pt x="224332" y="67055"/>
                  </a:lnTo>
                  <a:close/>
                </a:path>
                <a:path w="531495" h="278765">
                  <a:moveTo>
                    <a:pt x="224332" y="2438"/>
                  </a:moveTo>
                  <a:lnTo>
                    <a:pt x="192938" y="2743"/>
                  </a:lnTo>
                  <a:lnTo>
                    <a:pt x="192938" y="41452"/>
                  </a:lnTo>
                  <a:lnTo>
                    <a:pt x="224332" y="41452"/>
                  </a:lnTo>
                  <a:lnTo>
                    <a:pt x="224332" y="2438"/>
                  </a:lnTo>
                  <a:close/>
                </a:path>
                <a:path w="531495" h="278765">
                  <a:moveTo>
                    <a:pt x="492213" y="2133"/>
                  </a:moveTo>
                  <a:lnTo>
                    <a:pt x="460819" y="2133"/>
                  </a:lnTo>
                  <a:lnTo>
                    <a:pt x="460819" y="153009"/>
                  </a:lnTo>
                  <a:lnTo>
                    <a:pt x="492213" y="153009"/>
                  </a:lnTo>
                  <a:lnTo>
                    <a:pt x="492213" y="90830"/>
                  </a:lnTo>
                  <a:lnTo>
                    <a:pt x="531228" y="90830"/>
                  </a:lnTo>
                  <a:lnTo>
                    <a:pt x="531228" y="64922"/>
                  </a:lnTo>
                  <a:lnTo>
                    <a:pt x="492213" y="64922"/>
                  </a:lnTo>
                  <a:lnTo>
                    <a:pt x="492213" y="2133"/>
                  </a:lnTo>
                  <a:close/>
                </a:path>
                <a:path w="531495" h="278765">
                  <a:moveTo>
                    <a:pt x="440093" y="25908"/>
                  </a:moveTo>
                  <a:lnTo>
                    <a:pt x="277634" y="25908"/>
                  </a:lnTo>
                  <a:lnTo>
                    <a:pt x="277634" y="49682"/>
                  </a:lnTo>
                  <a:lnTo>
                    <a:pt x="440093" y="49682"/>
                  </a:lnTo>
                  <a:lnTo>
                    <a:pt x="440093" y="25908"/>
                  </a:lnTo>
                  <a:close/>
                </a:path>
                <a:path w="531495" h="278765">
                  <a:moveTo>
                    <a:pt x="374561" y="0"/>
                  </a:moveTo>
                  <a:lnTo>
                    <a:pt x="343166" y="0"/>
                  </a:lnTo>
                  <a:lnTo>
                    <a:pt x="343166" y="25908"/>
                  </a:lnTo>
                  <a:lnTo>
                    <a:pt x="374561" y="25908"/>
                  </a:lnTo>
                  <a:lnTo>
                    <a:pt x="3745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4233" y="381842"/>
            <a:ext cx="1034415" cy="274955"/>
            <a:chOff x="344233" y="381842"/>
            <a:chExt cx="1034415" cy="274955"/>
          </a:xfrm>
        </p:grpSpPr>
        <p:sp>
          <p:nvSpPr>
            <p:cNvPr id="3" name="object 3"/>
            <p:cNvSpPr/>
            <p:nvPr/>
          </p:nvSpPr>
          <p:spPr>
            <a:xfrm>
              <a:off x="344233" y="409274"/>
              <a:ext cx="750570" cy="224790"/>
            </a:xfrm>
            <a:custGeom>
              <a:avLst/>
              <a:gdLst/>
              <a:ahLst/>
              <a:cxnLst/>
              <a:rect l="l" t="t" r="r" b="b"/>
              <a:pathLst>
                <a:path w="750569" h="224790">
                  <a:moveTo>
                    <a:pt x="664870" y="0"/>
                  </a:moveTo>
                  <a:lnTo>
                    <a:pt x="596899" y="0"/>
                  </a:lnTo>
                  <a:lnTo>
                    <a:pt x="596899" y="224332"/>
                  </a:lnTo>
                  <a:lnTo>
                    <a:pt x="632256" y="224332"/>
                  </a:lnTo>
                  <a:lnTo>
                    <a:pt x="632256" y="139293"/>
                  </a:lnTo>
                  <a:lnTo>
                    <a:pt x="666089" y="139293"/>
                  </a:lnTo>
                  <a:lnTo>
                    <a:pt x="699855" y="135002"/>
                  </a:lnTo>
                  <a:lnTo>
                    <a:pt x="726592" y="121881"/>
                  </a:lnTo>
                  <a:lnTo>
                    <a:pt x="735210" y="110947"/>
                  </a:lnTo>
                  <a:lnTo>
                    <a:pt x="632256" y="110947"/>
                  </a:lnTo>
                  <a:lnTo>
                    <a:pt x="632256" y="28346"/>
                  </a:lnTo>
                  <a:lnTo>
                    <a:pt x="737885" y="28346"/>
                  </a:lnTo>
                  <a:lnTo>
                    <a:pt x="726439" y="14859"/>
                  </a:lnTo>
                  <a:lnTo>
                    <a:pt x="699341" y="3457"/>
                  </a:lnTo>
                  <a:lnTo>
                    <a:pt x="664870" y="0"/>
                  </a:lnTo>
                  <a:close/>
                </a:path>
                <a:path w="750569" h="224790">
                  <a:moveTo>
                    <a:pt x="737885" y="28346"/>
                  </a:moveTo>
                  <a:lnTo>
                    <a:pt x="661517" y="28346"/>
                  </a:lnTo>
                  <a:lnTo>
                    <a:pt x="685039" y="30332"/>
                  </a:lnTo>
                  <a:lnTo>
                    <a:pt x="702017" y="36918"/>
                  </a:lnTo>
                  <a:lnTo>
                    <a:pt x="712309" y="49048"/>
                  </a:lnTo>
                  <a:lnTo>
                    <a:pt x="715771" y="67665"/>
                  </a:lnTo>
                  <a:lnTo>
                    <a:pt x="712542" y="86901"/>
                  </a:lnTo>
                  <a:lnTo>
                    <a:pt x="702741" y="100393"/>
                  </a:lnTo>
                  <a:lnTo>
                    <a:pt x="686196" y="108342"/>
                  </a:lnTo>
                  <a:lnTo>
                    <a:pt x="662736" y="110947"/>
                  </a:lnTo>
                  <a:lnTo>
                    <a:pt x="735210" y="110947"/>
                  </a:lnTo>
                  <a:lnTo>
                    <a:pt x="744184" y="99560"/>
                  </a:lnTo>
                  <a:lnTo>
                    <a:pt x="750519" y="67665"/>
                  </a:lnTo>
                  <a:lnTo>
                    <a:pt x="744165" y="35747"/>
                  </a:lnTo>
                  <a:lnTo>
                    <a:pt x="737885" y="28346"/>
                  </a:lnTo>
                  <a:close/>
                </a:path>
                <a:path w="750569" h="224790">
                  <a:moveTo>
                    <a:pt x="492239" y="29565"/>
                  </a:moveTo>
                  <a:lnTo>
                    <a:pt x="456882" y="29565"/>
                  </a:lnTo>
                  <a:lnTo>
                    <a:pt x="456882" y="224332"/>
                  </a:lnTo>
                  <a:lnTo>
                    <a:pt x="492239" y="224332"/>
                  </a:lnTo>
                  <a:lnTo>
                    <a:pt x="492239" y="29565"/>
                  </a:lnTo>
                  <a:close/>
                </a:path>
                <a:path w="750569" h="224790">
                  <a:moveTo>
                    <a:pt x="558380" y="0"/>
                  </a:moveTo>
                  <a:lnTo>
                    <a:pt x="391045" y="0"/>
                  </a:lnTo>
                  <a:lnTo>
                    <a:pt x="391045" y="29565"/>
                  </a:lnTo>
                  <a:lnTo>
                    <a:pt x="558380" y="29565"/>
                  </a:lnTo>
                  <a:lnTo>
                    <a:pt x="558380" y="0"/>
                  </a:lnTo>
                  <a:close/>
                </a:path>
                <a:path w="750569" h="224790">
                  <a:moveTo>
                    <a:pt x="306501" y="29565"/>
                  </a:moveTo>
                  <a:lnTo>
                    <a:pt x="271145" y="29565"/>
                  </a:lnTo>
                  <a:lnTo>
                    <a:pt x="271145" y="224332"/>
                  </a:lnTo>
                  <a:lnTo>
                    <a:pt x="306501" y="224332"/>
                  </a:lnTo>
                  <a:lnTo>
                    <a:pt x="306501" y="29565"/>
                  </a:lnTo>
                  <a:close/>
                </a:path>
                <a:path w="750569" h="224790">
                  <a:moveTo>
                    <a:pt x="372643" y="0"/>
                  </a:moveTo>
                  <a:lnTo>
                    <a:pt x="205308" y="0"/>
                  </a:lnTo>
                  <a:lnTo>
                    <a:pt x="205308" y="29565"/>
                  </a:lnTo>
                  <a:lnTo>
                    <a:pt x="372643" y="29565"/>
                  </a:lnTo>
                  <a:lnTo>
                    <a:pt x="372643" y="0"/>
                  </a:lnTo>
                  <a:close/>
                </a:path>
                <a:path w="750569" h="224790">
                  <a:moveTo>
                    <a:pt x="35356" y="0"/>
                  </a:moveTo>
                  <a:lnTo>
                    <a:pt x="0" y="0"/>
                  </a:lnTo>
                  <a:lnTo>
                    <a:pt x="0" y="224332"/>
                  </a:lnTo>
                  <a:lnTo>
                    <a:pt x="35356" y="224332"/>
                  </a:lnTo>
                  <a:lnTo>
                    <a:pt x="35356" y="122224"/>
                  </a:lnTo>
                  <a:lnTo>
                    <a:pt x="166725" y="122224"/>
                  </a:lnTo>
                  <a:lnTo>
                    <a:pt x="166725" y="91440"/>
                  </a:lnTo>
                  <a:lnTo>
                    <a:pt x="35356" y="91440"/>
                  </a:lnTo>
                  <a:lnTo>
                    <a:pt x="35356" y="0"/>
                  </a:lnTo>
                  <a:close/>
                </a:path>
                <a:path w="750569" h="224790">
                  <a:moveTo>
                    <a:pt x="166725" y="122224"/>
                  </a:moveTo>
                  <a:lnTo>
                    <a:pt x="131368" y="122224"/>
                  </a:lnTo>
                  <a:lnTo>
                    <a:pt x="131368" y="224332"/>
                  </a:lnTo>
                  <a:lnTo>
                    <a:pt x="166725" y="224332"/>
                  </a:lnTo>
                  <a:lnTo>
                    <a:pt x="166725" y="122224"/>
                  </a:lnTo>
                  <a:close/>
                </a:path>
                <a:path w="750569" h="224790">
                  <a:moveTo>
                    <a:pt x="166725" y="0"/>
                  </a:moveTo>
                  <a:lnTo>
                    <a:pt x="131368" y="0"/>
                  </a:lnTo>
                  <a:lnTo>
                    <a:pt x="131368" y="91440"/>
                  </a:lnTo>
                  <a:lnTo>
                    <a:pt x="166725" y="91440"/>
                  </a:lnTo>
                  <a:lnTo>
                    <a:pt x="166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20914" y="381842"/>
              <a:ext cx="257810" cy="274955"/>
            </a:xfrm>
            <a:custGeom>
              <a:avLst/>
              <a:gdLst/>
              <a:ahLst/>
              <a:cxnLst/>
              <a:rect l="l" t="t" r="r" b="b"/>
              <a:pathLst>
                <a:path w="257809" h="274955">
                  <a:moveTo>
                    <a:pt x="84734" y="17068"/>
                  </a:moveTo>
                  <a:lnTo>
                    <a:pt x="55335" y="21917"/>
                  </a:lnTo>
                  <a:lnTo>
                    <a:pt x="31965" y="35509"/>
                  </a:lnTo>
                  <a:lnTo>
                    <a:pt x="16540" y="56416"/>
                  </a:lnTo>
                  <a:lnTo>
                    <a:pt x="10972" y="83210"/>
                  </a:lnTo>
                  <a:lnTo>
                    <a:pt x="15268" y="106770"/>
                  </a:lnTo>
                  <a:lnTo>
                    <a:pt x="27279" y="126072"/>
                  </a:lnTo>
                  <a:lnTo>
                    <a:pt x="45691" y="140174"/>
                  </a:lnTo>
                  <a:lnTo>
                    <a:pt x="69189" y="148132"/>
                  </a:lnTo>
                  <a:lnTo>
                    <a:pt x="69189" y="191414"/>
                  </a:lnTo>
                  <a:lnTo>
                    <a:pt x="50877" y="191766"/>
                  </a:lnTo>
                  <a:lnTo>
                    <a:pt x="0" y="192024"/>
                  </a:lnTo>
                  <a:lnTo>
                    <a:pt x="4267" y="217931"/>
                  </a:lnTo>
                  <a:lnTo>
                    <a:pt x="42338" y="217727"/>
                  </a:lnTo>
                  <a:lnTo>
                    <a:pt x="84353" y="216522"/>
                  </a:lnTo>
                  <a:lnTo>
                    <a:pt x="128311" y="213431"/>
                  </a:lnTo>
                  <a:lnTo>
                    <a:pt x="172211" y="207568"/>
                  </a:lnTo>
                  <a:lnTo>
                    <a:pt x="170154" y="190195"/>
                  </a:lnTo>
                  <a:lnTo>
                    <a:pt x="100584" y="190195"/>
                  </a:lnTo>
                  <a:lnTo>
                    <a:pt x="100584" y="147827"/>
                  </a:lnTo>
                  <a:lnTo>
                    <a:pt x="123986" y="139917"/>
                  </a:lnTo>
                  <a:lnTo>
                    <a:pt x="142189" y="125920"/>
                  </a:lnTo>
                  <a:lnTo>
                    <a:pt x="144461" y="122224"/>
                  </a:lnTo>
                  <a:lnTo>
                    <a:pt x="84734" y="122224"/>
                  </a:lnTo>
                  <a:lnTo>
                    <a:pt x="67427" y="119514"/>
                  </a:lnTo>
                  <a:lnTo>
                    <a:pt x="53721" y="111747"/>
                  </a:lnTo>
                  <a:lnTo>
                    <a:pt x="44700" y="99464"/>
                  </a:lnTo>
                  <a:lnTo>
                    <a:pt x="41452" y="83210"/>
                  </a:lnTo>
                  <a:lnTo>
                    <a:pt x="44700" y="66908"/>
                  </a:lnTo>
                  <a:lnTo>
                    <a:pt x="53721" y="54521"/>
                  </a:lnTo>
                  <a:lnTo>
                    <a:pt x="67427" y="46648"/>
                  </a:lnTo>
                  <a:lnTo>
                    <a:pt x="84734" y="43891"/>
                  </a:lnTo>
                  <a:lnTo>
                    <a:pt x="143492" y="43891"/>
                  </a:lnTo>
                  <a:lnTo>
                    <a:pt x="137350" y="35509"/>
                  </a:lnTo>
                  <a:lnTo>
                    <a:pt x="114085" y="21917"/>
                  </a:lnTo>
                  <a:lnTo>
                    <a:pt x="84734" y="17068"/>
                  </a:lnTo>
                  <a:close/>
                </a:path>
                <a:path w="257809" h="274955">
                  <a:moveTo>
                    <a:pt x="169468" y="184403"/>
                  </a:moveTo>
                  <a:lnTo>
                    <a:pt x="152747" y="186466"/>
                  </a:lnTo>
                  <a:lnTo>
                    <a:pt x="135597" y="188099"/>
                  </a:lnTo>
                  <a:lnTo>
                    <a:pt x="118162" y="189333"/>
                  </a:lnTo>
                  <a:lnTo>
                    <a:pt x="100584" y="190195"/>
                  </a:lnTo>
                  <a:lnTo>
                    <a:pt x="170154" y="190195"/>
                  </a:lnTo>
                  <a:lnTo>
                    <a:pt x="169468" y="184403"/>
                  </a:lnTo>
                  <a:close/>
                </a:path>
                <a:path w="257809" h="274955">
                  <a:moveTo>
                    <a:pt x="143492" y="43891"/>
                  </a:moveTo>
                  <a:lnTo>
                    <a:pt x="84734" y="43891"/>
                  </a:lnTo>
                  <a:lnTo>
                    <a:pt x="101993" y="46648"/>
                  </a:lnTo>
                  <a:lnTo>
                    <a:pt x="115595" y="54521"/>
                  </a:lnTo>
                  <a:lnTo>
                    <a:pt x="124510" y="66908"/>
                  </a:lnTo>
                  <a:lnTo>
                    <a:pt x="127711" y="83210"/>
                  </a:lnTo>
                  <a:lnTo>
                    <a:pt x="124510" y="99464"/>
                  </a:lnTo>
                  <a:lnTo>
                    <a:pt x="115595" y="111747"/>
                  </a:lnTo>
                  <a:lnTo>
                    <a:pt x="101993" y="119514"/>
                  </a:lnTo>
                  <a:lnTo>
                    <a:pt x="84734" y="122224"/>
                  </a:lnTo>
                  <a:lnTo>
                    <a:pt x="144461" y="122224"/>
                  </a:lnTo>
                  <a:lnTo>
                    <a:pt x="153990" y="106722"/>
                  </a:lnTo>
                  <a:lnTo>
                    <a:pt x="158191" y="83210"/>
                  </a:lnTo>
                  <a:lnTo>
                    <a:pt x="152671" y="56416"/>
                  </a:lnTo>
                  <a:lnTo>
                    <a:pt x="143492" y="43891"/>
                  </a:lnTo>
                  <a:close/>
                </a:path>
                <a:path w="257809" h="274955">
                  <a:moveTo>
                    <a:pt x="217017" y="0"/>
                  </a:moveTo>
                  <a:lnTo>
                    <a:pt x="185623" y="0"/>
                  </a:lnTo>
                  <a:lnTo>
                    <a:pt x="185623" y="274929"/>
                  </a:lnTo>
                  <a:lnTo>
                    <a:pt x="217017" y="274929"/>
                  </a:lnTo>
                  <a:lnTo>
                    <a:pt x="217017" y="137160"/>
                  </a:lnTo>
                  <a:lnTo>
                    <a:pt x="257555" y="137160"/>
                  </a:lnTo>
                  <a:lnTo>
                    <a:pt x="257555" y="110947"/>
                  </a:lnTo>
                  <a:lnTo>
                    <a:pt x="217017" y="110947"/>
                  </a:lnTo>
                  <a:lnTo>
                    <a:pt x="2170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471383" y="381537"/>
            <a:ext cx="236220" cy="272415"/>
          </a:xfrm>
          <a:custGeom>
            <a:avLst/>
            <a:gdLst/>
            <a:ahLst/>
            <a:cxnLst/>
            <a:rect l="l" t="t" r="r" b="b"/>
            <a:pathLst>
              <a:path w="236219" h="272415">
                <a:moveTo>
                  <a:pt x="77724" y="179831"/>
                </a:moveTo>
                <a:lnTo>
                  <a:pt x="46634" y="179831"/>
                </a:lnTo>
                <a:lnTo>
                  <a:pt x="46634" y="272186"/>
                </a:lnTo>
                <a:lnTo>
                  <a:pt x="236219" y="272186"/>
                </a:lnTo>
                <a:lnTo>
                  <a:pt x="236219" y="247497"/>
                </a:lnTo>
                <a:lnTo>
                  <a:pt x="77724" y="247497"/>
                </a:lnTo>
                <a:lnTo>
                  <a:pt x="77724" y="225856"/>
                </a:lnTo>
                <a:lnTo>
                  <a:pt x="236219" y="225856"/>
                </a:lnTo>
                <a:lnTo>
                  <a:pt x="236219" y="202082"/>
                </a:lnTo>
                <a:lnTo>
                  <a:pt x="77724" y="202082"/>
                </a:lnTo>
                <a:lnTo>
                  <a:pt x="77724" y="179831"/>
                </a:lnTo>
                <a:close/>
              </a:path>
              <a:path w="236219" h="272415">
                <a:moveTo>
                  <a:pt x="236219" y="225856"/>
                </a:moveTo>
                <a:lnTo>
                  <a:pt x="205130" y="225856"/>
                </a:lnTo>
                <a:lnTo>
                  <a:pt x="205130" y="247497"/>
                </a:lnTo>
                <a:lnTo>
                  <a:pt x="236219" y="247497"/>
                </a:lnTo>
                <a:lnTo>
                  <a:pt x="236219" y="225856"/>
                </a:lnTo>
                <a:close/>
              </a:path>
              <a:path w="236219" h="272415">
                <a:moveTo>
                  <a:pt x="236219" y="179831"/>
                </a:moveTo>
                <a:lnTo>
                  <a:pt x="205130" y="179831"/>
                </a:lnTo>
                <a:lnTo>
                  <a:pt x="205130" y="202082"/>
                </a:lnTo>
                <a:lnTo>
                  <a:pt x="236219" y="202082"/>
                </a:lnTo>
                <a:lnTo>
                  <a:pt x="236219" y="179831"/>
                </a:lnTo>
                <a:close/>
              </a:path>
              <a:path w="236219" h="272415">
                <a:moveTo>
                  <a:pt x="185013" y="5486"/>
                </a:moveTo>
                <a:lnTo>
                  <a:pt x="155448" y="5486"/>
                </a:lnTo>
                <a:lnTo>
                  <a:pt x="155448" y="135940"/>
                </a:lnTo>
                <a:lnTo>
                  <a:pt x="110642" y="135940"/>
                </a:lnTo>
                <a:lnTo>
                  <a:pt x="110642" y="157276"/>
                </a:lnTo>
                <a:lnTo>
                  <a:pt x="155448" y="157276"/>
                </a:lnTo>
                <a:lnTo>
                  <a:pt x="155448" y="169468"/>
                </a:lnTo>
                <a:lnTo>
                  <a:pt x="185013" y="169468"/>
                </a:lnTo>
                <a:lnTo>
                  <a:pt x="185013" y="5486"/>
                </a:lnTo>
                <a:close/>
              </a:path>
              <a:path w="236219" h="272415">
                <a:moveTo>
                  <a:pt x="89001" y="128015"/>
                </a:moveTo>
                <a:lnTo>
                  <a:pt x="58826" y="128015"/>
                </a:lnTo>
                <a:lnTo>
                  <a:pt x="58826" y="169163"/>
                </a:lnTo>
                <a:lnTo>
                  <a:pt x="89001" y="169163"/>
                </a:lnTo>
                <a:lnTo>
                  <a:pt x="89001" y="128015"/>
                </a:lnTo>
                <a:close/>
              </a:path>
              <a:path w="236219" h="272415">
                <a:moveTo>
                  <a:pt x="142341" y="97231"/>
                </a:moveTo>
                <a:lnTo>
                  <a:pt x="106427" y="101555"/>
                </a:lnTo>
                <a:lnTo>
                  <a:pt x="68313" y="103936"/>
                </a:lnTo>
                <a:lnTo>
                  <a:pt x="31627" y="104946"/>
                </a:lnTo>
                <a:lnTo>
                  <a:pt x="0" y="105155"/>
                </a:lnTo>
                <a:lnTo>
                  <a:pt x="3047" y="129235"/>
                </a:lnTo>
                <a:lnTo>
                  <a:pt x="15363" y="129173"/>
                </a:lnTo>
                <a:lnTo>
                  <a:pt x="28879" y="128968"/>
                </a:lnTo>
                <a:lnTo>
                  <a:pt x="43424" y="128592"/>
                </a:lnTo>
                <a:lnTo>
                  <a:pt x="58826" y="128015"/>
                </a:lnTo>
                <a:lnTo>
                  <a:pt x="89001" y="128015"/>
                </a:lnTo>
                <a:lnTo>
                  <a:pt x="89001" y="126187"/>
                </a:lnTo>
                <a:lnTo>
                  <a:pt x="103322" y="124996"/>
                </a:lnTo>
                <a:lnTo>
                  <a:pt x="117386" y="123291"/>
                </a:lnTo>
                <a:lnTo>
                  <a:pt x="131049" y="121129"/>
                </a:lnTo>
                <a:lnTo>
                  <a:pt x="144170" y="118567"/>
                </a:lnTo>
                <a:lnTo>
                  <a:pt x="142341" y="97231"/>
                </a:lnTo>
                <a:close/>
              </a:path>
              <a:path w="236219" h="272415">
                <a:moveTo>
                  <a:pt x="72847" y="9753"/>
                </a:moveTo>
                <a:lnTo>
                  <a:pt x="48420" y="12663"/>
                </a:lnTo>
                <a:lnTo>
                  <a:pt x="29451" y="20916"/>
                </a:lnTo>
                <a:lnTo>
                  <a:pt x="17168" y="33799"/>
                </a:lnTo>
                <a:lnTo>
                  <a:pt x="12801" y="50596"/>
                </a:lnTo>
                <a:lnTo>
                  <a:pt x="17168" y="67698"/>
                </a:lnTo>
                <a:lnTo>
                  <a:pt x="29451" y="80657"/>
                </a:lnTo>
                <a:lnTo>
                  <a:pt x="48420" y="88873"/>
                </a:lnTo>
                <a:lnTo>
                  <a:pt x="72847" y="91744"/>
                </a:lnTo>
                <a:lnTo>
                  <a:pt x="97402" y="88873"/>
                </a:lnTo>
                <a:lnTo>
                  <a:pt x="116357" y="80657"/>
                </a:lnTo>
                <a:lnTo>
                  <a:pt x="126589" y="69799"/>
                </a:lnTo>
                <a:lnTo>
                  <a:pt x="72847" y="69799"/>
                </a:lnTo>
                <a:lnTo>
                  <a:pt x="59793" y="68513"/>
                </a:lnTo>
                <a:lnTo>
                  <a:pt x="49796" y="64770"/>
                </a:lnTo>
                <a:lnTo>
                  <a:pt x="43400" y="58740"/>
                </a:lnTo>
                <a:lnTo>
                  <a:pt x="41147" y="50596"/>
                </a:lnTo>
                <a:lnTo>
                  <a:pt x="43400" y="42629"/>
                </a:lnTo>
                <a:lnTo>
                  <a:pt x="49796" y="36690"/>
                </a:lnTo>
                <a:lnTo>
                  <a:pt x="59793" y="32980"/>
                </a:lnTo>
                <a:lnTo>
                  <a:pt x="72847" y="31699"/>
                </a:lnTo>
                <a:lnTo>
                  <a:pt x="126577" y="31699"/>
                </a:lnTo>
                <a:lnTo>
                  <a:pt x="116357" y="20916"/>
                </a:lnTo>
                <a:lnTo>
                  <a:pt x="97402" y="12663"/>
                </a:lnTo>
                <a:lnTo>
                  <a:pt x="72847" y="9753"/>
                </a:lnTo>
                <a:close/>
              </a:path>
              <a:path w="236219" h="272415">
                <a:moveTo>
                  <a:pt x="126577" y="31699"/>
                </a:moveTo>
                <a:lnTo>
                  <a:pt x="72847" y="31699"/>
                </a:lnTo>
                <a:lnTo>
                  <a:pt x="86077" y="32980"/>
                </a:lnTo>
                <a:lnTo>
                  <a:pt x="96164" y="36690"/>
                </a:lnTo>
                <a:lnTo>
                  <a:pt x="102593" y="42629"/>
                </a:lnTo>
                <a:lnTo>
                  <a:pt x="104851" y="50596"/>
                </a:lnTo>
                <a:lnTo>
                  <a:pt x="102593" y="58740"/>
                </a:lnTo>
                <a:lnTo>
                  <a:pt x="96164" y="64770"/>
                </a:lnTo>
                <a:lnTo>
                  <a:pt x="86077" y="68513"/>
                </a:lnTo>
                <a:lnTo>
                  <a:pt x="72847" y="69799"/>
                </a:lnTo>
                <a:lnTo>
                  <a:pt x="126589" y="69799"/>
                </a:lnTo>
                <a:lnTo>
                  <a:pt x="128568" y="67698"/>
                </a:lnTo>
                <a:lnTo>
                  <a:pt x="132892" y="50596"/>
                </a:lnTo>
                <a:lnTo>
                  <a:pt x="128568" y="33799"/>
                </a:lnTo>
                <a:lnTo>
                  <a:pt x="126577" y="31699"/>
                </a:lnTo>
                <a:close/>
              </a:path>
              <a:path w="236219" h="272415">
                <a:moveTo>
                  <a:pt x="236219" y="0"/>
                </a:moveTo>
                <a:lnTo>
                  <a:pt x="206349" y="0"/>
                </a:lnTo>
                <a:lnTo>
                  <a:pt x="206349" y="170078"/>
                </a:lnTo>
                <a:lnTo>
                  <a:pt x="236219" y="170078"/>
                </a:lnTo>
                <a:lnTo>
                  <a:pt x="236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22462" y="381232"/>
            <a:ext cx="1350645" cy="276225"/>
          </a:xfrm>
          <a:custGeom>
            <a:avLst/>
            <a:gdLst/>
            <a:ahLst/>
            <a:cxnLst/>
            <a:rect l="l" t="t" r="r" b="b"/>
            <a:pathLst>
              <a:path w="1350645" h="276225">
                <a:moveTo>
                  <a:pt x="249326" y="215493"/>
                </a:moveTo>
                <a:lnTo>
                  <a:pt x="0" y="215493"/>
                </a:lnTo>
                <a:lnTo>
                  <a:pt x="0" y="241401"/>
                </a:lnTo>
                <a:lnTo>
                  <a:pt x="249326" y="241401"/>
                </a:lnTo>
                <a:lnTo>
                  <a:pt x="249326" y="215493"/>
                </a:lnTo>
                <a:close/>
              </a:path>
              <a:path w="1350645" h="276225">
                <a:moveTo>
                  <a:pt x="1302258" y="182879"/>
                </a:moveTo>
                <a:lnTo>
                  <a:pt x="1256585" y="188037"/>
                </a:lnTo>
                <a:lnTo>
                  <a:pt x="1210056" y="190766"/>
                </a:lnTo>
                <a:lnTo>
                  <a:pt x="1165355" y="191838"/>
                </a:lnTo>
                <a:lnTo>
                  <a:pt x="1125169" y="192024"/>
                </a:lnTo>
                <a:lnTo>
                  <a:pt x="1129131" y="217931"/>
                </a:lnTo>
                <a:lnTo>
                  <a:pt x="1168560" y="217655"/>
                </a:lnTo>
                <a:lnTo>
                  <a:pt x="1212303" y="216179"/>
                </a:lnTo>
                <a:lnTo>
                  <a:pt x="1258276" y="212531"/>
                </a:lnTo>
                <a:lnTo>
                  <a:pt x="1304391" y="205739"/>
                </a:lnTo>
                <a:lnTo>
                  <a:pt x="1302258" y="182879"/>
                </a:lnTo>
                <a:close/>
              </a:path>
              <a:path w="1350645" h="276225">
                <a:moveTo>
                  <a:pt x="701268" y="182270"/>
                </a:moveTo>
                <a:lnTo>
                  <a:pt x="669874" y="182270"/>
                </a:lnTo>
                <a:lnTo>
                  <a:pt x="669874" y="275843"/>
                </a:lnTo>
                <a:lnTo>
                  <a:pt x="701268" y="275843"/>
                </a:lnTo>
                <a:lnTo>
                  <a:pt x="701268" y="182270"/>
                </a:lnTo>
                <a:close/>
              </a:path>
              <a:path w="1350645" h="276225">
                <a:moveTo>
                  <a:pt x="811301" y="156362"/>
                </a:moveTo>
                <a:lnTo>
                  <a:pt x="561670" y="156362"/>
                </a:lnTo>
                <a:lnTo>
                  <a:pt x="561670" y="182270"/>
                </a:lnTo>
                <a:lnTo>
                  <a:pt x="811301" y="182270"/>
                </a:lnTo>
                <a:lnTo>
                  <a:pt x="811301" y="156362"/>
                </a:lnTo>
                <a:close/>
              </a:path>
              <a:path w="1350645" h="276225">
                <a:moveTo>
                  <a:pt x="59131" y="19507"/>
                </a:moveTo>
                <a:lnTo>
                  <a:pt x="28041" y="19507"/>
                </a:lnTo>
                <a:lnTo>
                  <a:pt x="28041" y="164591"/>
                </a:lnTo>
                <a:lnTo>
                  <a:pt x="220675" y="164591"/>
                </a:lnTo>
                <a:lnTo>
                  <a:pt x="220675" y="139293"/>
                </a:lnTo>
                <a:lnTo>
                  <a:pt x="59131" y="139293"/>
                </a:lnTo>
                <a:lnTo>
                  <a:pt x="59131" y="92659"/>
                </a:lnTo>
                <a:lnTo>
                  <a:pt x="220675" y="92659"/>
                </a:lnTo>
                <a:lnTo>
                  <a:pt x="220675" y="67665"/>
                </a:lnTo>
                <a:lnTo>
                  <a:pt x="59131" y="67665"/>
                </a:lnTo>
                <a:lnTo>
                  <a:pt x="59131" y="19507"/>
                </a:lnTo>
                <a:close/>
              </a:path>
              <a:path w="1350645" h="276225">
                <a:moveTo>
                  <a:pt x="220675" y="92659"/>
                </a:moveTo>
                <a:lnTo>
                  <a:pt x="189585" y="92659"/>
                </a:lnTo>
                <a:lnTo>
                  <a:pt x="189585" y="139293"/>
                </a:lnTo>
                <a:lnTo>
                  <a:pt x="220675" y="139293"/>
                </a:lnTo>
                <a:lnTo>
                  <a:pt x="220675" y="92659"/>
                </a:lnTo>
                <a:close/>
              </a:path>
              <a:path w="1350645" h="276225">
                <a:moveTo>
                  <a:pt x="220675" y="19507"/>
                </a:moveTo>
                <a:lnTo>
                  <a:pt x="189585" y="19507"/>
                </a:lnTo>
                <a:lnTo>
                  <a:pt x="189585" y="67665"/>
                </a:lnTo>
                <a:lnTo>
                  <a:pt x="220675" y="67665"/>
                </a:lnTo>
                <a:lnTo>
                  <a:pt x="220675" y="19507"/>
                </a:lnTo>
                <a:close/>
              </a:path>
              <a:path w="1350645" h="276225">
                <a:moveTo>
                  <a:pt x="1212646" y="19812"/>
                </a:moveTo>
                <a:lnTo>
                  <a:pt x="1182847" y="24660"/>
                </a:lnTo>
                <a:lnTo>
                  <a:pt x="1159192" y="38252"/>
                </a:lnTo>
                <a:lnTo>
                  <a:pt x="1143595" y="59159"/>
                </a:lnTo>
                <a:lnTo>
                  <a:pt x="1137970" y="85953"/>
                </a:lnTo>
                <a:lnTo>
                  <a:pt x="1143595" y="112747"/>
                </a:lnTo>
                <a:lnTo>
                  <a:pt x="1159192" y="133654"/>
                </a:lnTo>
                <a:lnTo>
                  <a:pt x="1182847" y="147246"/>
                </a:lnTo>
                <a:lnTo>
                  <a:pt x="1212646" y="152095"/>
                </a:lnTo>
                <a:lnTo>
                  <a:pt x="1242493" y="147246"/>
                </a:lnTo>
                <a:lnTo>
                  <a:pt x="1266253" y="133654"/>
                </a:lnTo>
                <a:lnTo>
                  <a:pt x="1272548" y="125272"/>
                </a:lnTo>
                <a:lnTo>
                  <a:pt x="1212646" y="125272"/>
                </a:lnTo>
                <a:lnTo>
                  <a:pt x="1195116" y="122472"/>
                </a:lnTo>
                <a:lnTo>
                  <a:pt x="1181214" y="114528"/>
                </a:lnTo>
                <a:lnTo>
                  <a:pt x="1172056" y="102127"/>
                </a:lnTo>
                <a:lnTo>
                  <a:pt x="1168755" y="85953"/>
                </a:lnTo>
                <a:lnTo>
                  <a:pt x="1172056" y="69651"/>
                </a:lnTo>
                <a:lnTo>
                  <a:pt x="1181214" y="57264"/>
                </a:lnTo>
                <a:lnTo>
                  <a:pt x="1195116" y="49391"/>
                </a:lnTo>
                <a:lnTo>
                  <a:pt x="1212646" y="46634"/>
                </a:lnTo>
                <a:lnTo>
                  <a:pt x="1272548" y="46634"/>
                </a:lnTo>
                <a:lnTo>
                  <a:pt x="1266253" y="38252"/>
                </a:lnTo>
                <a:lnTo>
                  <a:pt x="1242493" y="24660"/>
                </a:lnTo>
                <a:lnTo>
                  <a:pt x="1212646" y="19812"/>
                </a:lnTo>
                <a:close/>
              </a:path>
              <a:path w="1350645" h="276225">
                <a:moveTo>
                  <a:pt x="1272548" y="46634"/>
                </a:moveTo>
                <a:lnTo>
                  <a:pt x="1212646" y="46634"/>
                </a:lnTo>
                <a:lnTo>
                  <a:pt x="1230353" y="49391"/>
                </a:lnTo>
                <a:lnTo>
                  <a:pt x="1244345" y="57264"/>
                </a:lnTo>
                <a:lnTo>
                  <a:pt x="1253537" y="69651"/>
                </a:lnTo>
                <a:lnTo>
                  <a:pt x="1256842" y="85953"/>
                </a:lnTo>
                <a:lnTo>
                  <a:pt x="1253537" y="102127"/>
                </a:lnTo>
                <a:lnTo>
                  <a:pt x="1244346" y="114528"/>
                </a:lnTo>
                <a:lnTo>
                  <a:pt x="1230353" y="122472"/>
                </a:lnTo>
                <a:lnTo>
                  <a:pt x="1212646" y="125272"/>
                </a:lnTo>
                <a:lnTo>
                  <a:pt x="1272548" y="125272"/>
                </a:lnTo>
                <a:lnTo>
                  <a:pt x="1281955" y="112747"/>
                </a:lnTo>
                <a:lnTo>
                  <a:pt x="1287627" y="85953"/>
                </a:lnTo>
                <a:lnTo>
                  <a:pt x="1281955" y="59159"/>
                </a:lnTo>
                <a:lnTo>
                  <a:pt x="1272548" y="46634"/>
                </a:lnTo>
                <a:close/>
              </a:path>
              <a:path w="1350645" h="276225">
                <a:moveTo>
                  <a:pt x="686028" y="10667"/>
                </a:moveTo>
                <a:lnTo>
                  <a:pt x="646180" y="14963"/>
                </a:lnTo>
                <a:lnTo>
                  <a:pt x="615276" y="27203"/>
                </a:lnTo>
                <a:lnTo>
                  <a:pt x="595288" y="46415"/>
                </a:lnTo>
                <a:lnTo>
                  <a:pt x="588187" y="71627"/>
                </a:lnTo>
                <a:lnTo>
                  <a:pt x="595288" y="97016"/>
                </a:lnTo>
                <a:lnTo>
                  <a:pt x="615276" y="116319"/>
                </a:lnTo>
                <a:lnTo>
                  <a:pt x="646180" y="128592"/>
                </a:lnTo>
                <a:lnTo>
                  <a:pt x="686028" y="132892"/>
                </a:lnTo>
                <a:lnTo>
                  <a:pt x="725700" y="128592"/>
                </a:lnTo>
                <a:lnTo>
                  <a:pt x="756513" y="116319"/>
                </a:lnTo>
                <a:lnTo>
                  <a:pt x="765533" y="107594"/>
                </a:lnTo>
                <a:lnTo>
                  <a:pt x="686028" y="107594"/>
                </a:lnTo>
                <a:lnTo>
                  <a:pt x="659072" y="105146"/>
                </a:lnTo>
                <a:lnTo>
                  <a:pt x="638403" y="98069"/>
                </a:lnTo>
                <a:lnTo>
                  <a:pt x="625163" y="86763"/>
                </a:lnTo>
                <a:lnTo>
                  <a:pt x="620496" y="71627"/>
                </a:lnTo>
                <a:lnTo>
                  <a:pt x="625163" y="56668"/>
                </a:lnTo>
                <a:lnTo>
                  <a:pt x="638403" y="45453"/>
                </a:lnTo>
                <a:lnTo>
                  <a:pt x="659072" y="38409"/>
                </a:lnTo>
                <a:lnTo>
                  <a:pt x="686028" y="35966"/>
                </a:lnTo>
                <a:lnTo>
                  <a:pt x="765615" y="35966"/>
                </a:lnTo>
                <a:lnTo>
                  <a:pt x="756513" y="27203"/>
                </a:lnTo>
                <a:lnTo>
                  <a:pt x="725700" y="14963"/>
                </a:lnTo>
                <a:lnTo>
                  <a:pt x="686028" y="10667"/>
                </a:lnTo>
                <a:close/>
              </a:path>
              <a:path w="1350645" h="276225">
                <a:moveTo>
                  <a:pt x="765615" y="35966"/>
                </a:moveTo>
                <a:lnTo>
                  <a:pt x="686028" y="35966"/>
                </a:lnTo>
                <a:lnTo>
                  <a:pt x="712808" y="38409"/>
                </a:lnTo>
                <a:lnTo>
                  <a:pt x="733386" y="45453"/>
                </a:lnTo>
                <a:lnTo>
                  <a:pt x="746593" y="56668"/>
                </a:lnTo>
                <a:lnTo>
                  <a:pt x="751255" y="71627"/>
                </a:lnTo>
                <a:lnTo>
                  <a:pt x="746593" y="86763"/>
                </a:lnTo>
                <a:lnTo>
                  <a:pt x="733386" y="98069"/>
                </a:lnTo>
                <a:lnTo>
                  <a:pt x="712808" y="105146"/>
                </a:lnTo>
                <a:lnTo>
                  <a:pt x="686028" y="107594"/>
                </a:lnTo>
                <a:lnTo>
                  <a:pt x="765533" y="107594"/>
                </a:lnTo>
                <a:lnTo>
                  <a:pt x="776468" y="97016"/>
                </a:lnTo>
                <a:lnTo>
                  <a:pt x="783564" y="71627"/>
                </a:lnTo>
                <a:lnTo>
                  <a:pt x="776468" y="46415"/>
                </a:lnTo>
                <a:lnTo>
                  <a:pt x="765615" y="35966"/>
                </a:lnTo>
                <a:close/>
              </a:path>
              <a:path w="1350645" h="276225">
                <a:moveTo>
                  <a:pt x="1071257" y="304"/>
                </a:moveTo>
                <a:lnTo>
                  <a:pt x="1039863" y="304"/>
                </a:lnTo>
                <a:lnTo>
                  <a:pt x="1039863" y="98755"/>
                </a:lnTo>
                <a:lnTo>
                  <a:pt x="985608" y="98755"/>
                </a:lnTo>
                <a:lnTo>
                  <a:pt x="985608" y="124663"/>
                </a:lnTo>
                <a:lnTo>
                  <a:pt x="1039863" y="124663"/>
                </a:lnTo>
                <a:lnTo>
                  <a:pt x="1039863" y="276148"/>
                </a:lnTo>
                <a:lnTo>
                  <a:pt x="1071257" y="276148"/>
                </a:lnTo>
                <a:lnTo>
                  <a:pt x="1071257" y="304"/>
                </a:lnTo>
                <a:close/>
              </a:path>
              <a:path w="1350645" h="276225">
                <a:moveTo>
                  <a:pt x="941717" y="53644"/>
                </a:moveTo>
                <a:lnTo>
                  <a:pt x="910018" y="53644"/>
                </a:lnTo>
                <a:lnTo>
                  <a:pt x="910018" y="75895"/>
                </a:lnTo>
                <a:lnTo>
                  <a:pt x="905022" y="113128"/>
                </a:lnTo>
                <a:lnTo>
                  <a:pt x="890854" y="148132"/>
                </a:lnTo>
                <a:lnTo>
                  <a:pt x="868741" y="177650"/>
                </a:lnTo>
                <a:lnTo>
                  <a:pt x="839914" y="198424"/>
                </a:lnTo>
                <a:lnTo>
                  <a:pt x="858507" y="223418"/>
                </a:lnTo>
                <a:lnTo>
                  <a:pt x="880914" y="208054"/>
                </a:lnTo>
                <a:lnTo>
                  <a:pt x="899921" y="187375"/>
                </a:lnTo>
                <a:lnTo>
                  <a:pt x="915214" y="162467"/>
                </a:lnTo>
                <a:lnTo>
                  <a:pt x="926477" y="134416"/>
                </a:lnTo>
                <a:lnTo>
                  <a:pt x="956522" y="134416"/>
                </a:lnTo>
                <a:lnTo>
                  <a:pt x="946670" y="111071"/>
                </a:lnTo>
                <a:lnTo>
                  <a:pt x="941717" y="75895"/>
                </a:lnTo>
                <a:lnTo>
                  <a:pt x="941717" y="53644"/>
                </a:lnTo>
                <a:close/>
              </a:path>
              <a:path w="1350645" h="276225">
                <a:moveTo>
                  <a:pt x="956522" y="134416"/>
                </a:moveTo>
                <a:lnTo>
                  <a:pt x="926477" y="134416"/>
                </a:lnTo>
                <a:lnTo>
                  <a:pt x="937683" y="160834"/>
                </a:lnTo>
                <a:lnTo>
                  <a:pt x="952804" y="184137"/>
                </a:lnTo>
                <a:lnTo>
                  <a:pt x="971526" y="203382"/>
                </a:lnTo>
                <a:lnTo>
                  <a:pt x="993533" y="217627"/>
                </a:lnTo>
                <a:lnTo>
                  <a:pt x="1011821" y="192938"/>
                </a:lnTo>
                <a:lnTo>
                  <a:pt x="982865" y="172850"/>
                </a:lnTo>
                <a:lnTo>
                  <a:pt x="960767" y="144475"/>
                </a:lnTo>
                <a:lnTo>
                  <a:pt x="956522" y="134416"/>
                </a:lnTo>
                <a:close/>
              </a:path>
              <a:path w="1350645" h="276225">
                <a:moveTo>
                  <a:pt x="1001458" y="28041"/>
                </a:moveTo>
                <a:lnTo>
                  <a:pt x="850582" y="28041"/>
                </a:lnTo>
                <a:lnTo>
                  <a:pt x="850582" y="53644"/>
                </a:lnTo>
                <a:lnTo>
                  <a:pt x="1001458" y="53644"/>
                </a:lnTo>
                <a:lnTo>
                  <a:pt x="1001458" y="28041"/>
                </a:lnTo>
                <a:close/>
              </a:path>
              <a:path w="1350645" h="276225">
                <a:moveTo>
                  <a:pt x="417233" y="24993"/>
                </a:moveTo>
                <a:lnTo>
                  <a:pt x="291350" y="24993"/>
                </a:lnTo>
                <a:lnTo>
                  <a:pt x="291350" y="50596"/>
                </a:lnTo>
                <a:lnTo>
                  <a:pt x="386143" y="50596"/>
                </a:lnTo>
                <a:lnTo>
                  <a:pt x="386143" y="102107"/>
                </a:lnTo>
                <a:lnTo>
                  <a:pt x="291960" y="102107"/>
                </a:lnTo>
                <a:lnTo>
                  <a:pt x="291960" y="210921"/>
                </a:lnTo>
                <a:lnTo>
                  <a:pt x="314515" y="210921"/>
                </a:lnTo>
                <a:lnTo>
                  <a:pt x="350367" y="210516"/>
                </a:lnTo>
                <a:lnTo>
                  <a:pt x="382790" y="209054"/>
                </a:lnTo>
                <a:lnTo>
                  <a:pt x="413613" y="206163"/>
                </a:lnTo>
                <a:lnTo>
                  <a:pt x="444665" y="201472"/>
                </a:lnTo>
                <a:lnTo>
                  <a:pt x="442509" y="185013"/>
                </a:lnTo>
                <a:lnTo>
                  <a:pt x="323049" y="185013"/>
                </a:lnTo>
                <a:lnTo>
                  <a:pt x="323049" y="127406"/>
                </a:lnTo>
                <a:lnTo>
                  <a:pt x="417233" y="127406"/>
                </a:lnTo>
                <a:lnTo>
                  <a:pt x="417233" y="24993"/>
                </a:lnTo>
                <a:close/>
              </a:path>
              <a:path w="1350645" h="276225">
                <a:moveTo>
                  <a:pt x="441312" y="175869"/>
                </a:moveTo>
                <a:lnTo>
                  <a:pt x="412846" y="180212"/>
                </a:lnTo>
                <a:lnTo>
                  <a:pt x="384581" y="182956"/>
                </a:lnTo>
                <a:lnTo>
                  <a:pt x="355115" y="184442"/>
                </a:lnTo>
                <a:lnTo>
                  <a:pt x="323049" y="185013"/>
                </a:lnTo>
                <a:lnTo>
                  <a:pt x="442509" y="185013"/>
                </a:lnTo>
                <a:lnTo>
                  <a:pt x="441312" y="175869"/>
                </a:lnTo>
                <a:close/>
              </a:path>
              <a:path w="1350645" h="276225">
                <a:moveTo>
                  <a:pt x="1350416" y="304"/>
                </a:moveTo>
                <a:lnTo>
                  <a:pt x="1318717" y="304"/>
                </a:lnTo>
                <a:lnTo>
                  <a:pt x="1318717" y="276148"/>
                </a:lnTo>
                <a:lnTo>
                  <a:pt x="1350416" y="276148"/>
                </a:lnTo>
                <a:lnTo>
                  <a:pt x="1350416" y="304"/>
                </a:lnTo>
                <a:close/>
              </a:path>
              <a:path w="1350645" h="276225">
                <a:moveTo>
                  <a:pt x="494652" y="0"/>
                </a:moveTo>
                <a:lnTo>
                  <a:pt x="462953" y="0"/>
                </a:lnTo>
                <a:lnTo>
                  <a:pt x="462953" y="276148"/>
                </a:lnTo>
                <a:lnTo>
                  <a:pt x="494652" y="276148"/>
                </a:lnTo>
                <a:lnTo>
                  <a:pt x="494652" y="133807"/>
                </a:lnTo>
                <a:lnTo>
                  <a:pt x="537019" y="133807"/>
                </a:lnTo>
                <a:lnTo>
                  <a:pt x="537019" y="107594"/>
                </a:lnTo>
                <a:lnTo>
                  <a:pt x="494652" y="107594"/>
                </a:lnTo>
                <a:lnTo>
                  <a:pt x="494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524000" y="0"/>
            <a:ext cx="9144000" cy="6858000"/>
            <a:chOff x="1524000" y="0"/>
            <a:chExt cx="9144000" cy="6858000"/>
          </a:xfrm>
        </p:grpSpPr>
        <p:sp>
          <p:nvSpPr>
            <p:cNvPr id="8" name="object 8"/>
            <p:cNvSpPr/>
            <p:nvPr/>
          </p:nvSpPr>
          <p:spPr>
            <a:xfrm>
              <a:off x="3299320" y="379098"/>
              <a:ext cx="531495" cy="278765"/>
            </a:xfrm>
            <a:custGeom>
              <a:avLst/>
              <a:gdLst/>
              <a:ahLst/>
              <a:cxnLst/>
              <a:rect l="l" t="t" r="r" b="b"/>
              <a:pathLst>
                <a:path w="531495" h="278765">
                  <a:moveTo>
                    <a:pt x="224332" y="179222"/>
                  </a:moveTo>
                  <a:lnTo>
                    <a:pt x="38709" y="179222"/>
                  </a:lnTo>
                  <a:lnTo>
                    <a:pt x="38709" y="204520"/>
                  </a:lnTo>
                  <a:lnTo>
                    <a:pt x="192938" y="204520"/>
                  </a:lnTo>
                  <a:lnTo>
                    <a:pt x="192938" y="278282"/>
                  </a:lnTo>
                  <a:lnTo>
                    <a:pt x="224332" y="278282"/>
                  </a:lnTo>
                  <a:lnTo>
                    <a:pt x="224332" y="179222"/>
                  </a:lnTo>
                  <a:close/>
                </a:path>
                <a:path w="531495" h="278765">
                  <a:moveTo>
                    <a:pt x="492213" y="165506"/>
                  </a:moveTo>
                  <a:lnTo>
                    <a:pt x="314515" y="165506"/>
                  </a:lnTo>
                  <a:lnTo>
                    <a:pt x="314515" y="188671"/>
                  </a:lnTo>
                  <a:lnTo>
                    <a:pt x="461124" y="188671"/>
                  </a:lnTo>
                  <a:lnTo>
                    <a:pt x="461124" y="208483"/>
                  </a:lnTo>
                  <a:lnTo>
                    <a:pt x="315125" y="208483"/>
                  </a:lnTo>
                  <a:lnTo>
                    <a:pt x="315125" y="275539"/>
                  </a:lnTo>
                  <a:lnTo>
                    <a:pt x="501357" y="275539"/>
                  </a:lnTo>
                  <a:lnTo>
                    <a:pt x="501357" y="252069"/>
                  </a:lnTo>
                  <a:lnTo>
                    <a:pt x="345909" y="252069"/>
                  </a:lnTo>
                  <a:lnTo>
                    <a:pt x="345909" y="230428"/>
                  </a:lnTo>
                  <a:lnTo>
                    <a:pt x="492213" y="230428"/>
                  </a:lnTo>
                  <a:lnTo>
                    <a:pt x="492213" y="165506"/>
                  </a:lnTo>
                  <a:close/>
                </a:path>
                <a:path w="531495" h="278765">
                  <a:moveTo>
                    <a:pt x="358711" y="59131"/>
                  </a:moveTo>
                  <a:lnTo>
                    <a:pt x="331308" y="62283"/>
                  </a:lnTo>
                  <a:lnTo>
                    <a:pt x="310248" y="71323"/>
                  </a:lnTo>
                  <a:lnTo>
                    <a:pt x="296732" y="85620"/>
                  </a:lnTo>
                  <a:lnTo>
                    <a:pt x="291960" y="104546"/>
                  </a:lnTo>
                  <a:lnTo>
                    <a:pt x="296732" y="123248"/>
                  </a:lnTo>
                  <a:lnTo>
                    <a:pt x="310248" y="137350"/>
                  </a:lnTo>
                  <a:lnTo>
                    <a:pt x="331308" y="146251"/>
                  </a:lnTo>
                  <a:lnTo>
                    <a:pt x="358711" y="149351"/>
                  </a:lnTo>
                  <a:lnTo>
                    <a:pt x="386243" y="146251"/>
                  </a:lnTo>
                  <a:lnTo>
                    <a:pt x="407289" y="137350"/>
                  </a:lnTo>
                  <a:lnTo>
                    <a:pt x="417350" y="126796"/>
                  </a:lnTo>
                  <a:lnTo>
                    <a:pt x="358711" y="126796"/>
                  </a:lnTo>
                  <a:lnTo>
                    <a:pt x="343609" y="125291"/>
                  </a:lnTo>
                  <a:lnTo>
                    <a:pt x="332079" y="120929"/>
                  </a:lnTo>
                  <a:lnTo>
                    <a:pt x="324721" y="113938"/>
                  </a:lnTo>
                  <a:lnTo>
                    <a:pt x="322135" y="104546"/>
                  </a:lnTo>
                  <a:lnTo>
                    <a:pt x="324721" y="94978"/>
                  </a:lnTo>
                  <a:lnTo>
                    <a:pt x="332079" y="87896"/>
                  </a:lnTo>
                  <a:lnTo>
                    <a:pt x="343609" y="83500"/>
                  </a:lnTo>
                  <a:lnTo>
                    <a:pt x="358711" y="81991"/>
                  </a:lnTo>
                  <a:lnTo>
                    <a:pt x="417320" y="81991"/>
                  </a:lnTo>
                  <a:lnTo>
                    <a:pt x="407288" y="71323"/>
                  </a:lnTo>
                  <a:lnTo>
                    <a:pt x="386243" y="62283"/>
                  </a:lnTo>
                  <a:lnTo>
                    <a:pt x="358711" y="59131"/>
                  </a:lnTo>
                  <a:close/>
                </a:path>
                <a:path w="531495" h="278765">
                  <a:moveTo>
                    <a:pt x="417320" y="81991"/>
                  </a:moveTo>
                  <a:lnTo>
                    <a:pt x="358711" y="81991"/>
                  </a:lnTo>
                  <a:lnTo>
                    <a:pt x="373989" y="83500"/>
                  </a:lnTo>
                  <a:lnTo>
                    <a:pt x="385610" y="87896"/>
                  </a:lnTo>
                  <a:lnTo>
                    <a:pt x="393001" y="94978"/>
                  </a:lnTo>
                  <a:lnTo>
                    <a:pt x="395592" y="104546"/>
                  </a:lnTo>
                  <a:lnTo>
                    <a:pt x="393001" y="113938"/>
                  </a:lnTo>
                  <a:lnTo>
                    <a:pt x="385610" y="120929"/>
                  </a:lnTo>
                  <a:lnTo>
                    <a:pt x="373989" y="125291"/>
                  </a:lnTo>
                  <a:lnTo>
                    <a:pt x="358711" y="126796"/>
                  </a:lnTo>
                  <a:lnTo>
                    <a:pt x="417350" y="126796"/>
                  </a:lnTo>
                  <a:lnTo>
                    <a:pt x="420733" y="123248"/>
                  </a:lnTo>
                  <a:lnTo>
                    <a:pt x="425462" y="104546"/>
                  </a:lnTo>
                  <a:lnTo>
                    <a:pt x="420733" y="85620"/>
                  </a:lnTo>
                  <a:lnTo>
                    <a:pt x="417320" y="81991"/>
                  </a:lnTo>
                  <a:close/>
                </a:path>
                <a:path w="531495" h="278765">
                  <a:moveTo>
                    <a:pt x="224332" y="128015"/>
                  </a:moveTo>
                  <a:lnTo>
                    <a:pt x="192938" y="128015"/>
                  </a:lnTo>
                  <a:lnTo>
                    <a:pt x="192938" y="165506"/>
                  </a:lnTo>
                  <a:lnTo>
                    <a:pt x="224332" y="165506"/>
                  </a:lnTo>
                  <a:lnTo>
                    <a:pt x="224332" y="128015"/>
                  </a:lnTo>
                  <a:close/>
                </a:path>
                <a:path w="531495" h="278765">
                  <a:moveTo>
                    <a:pt x="71627" y="17678"/>
                  </a:moveTo>
                  <a:lnTo>
                    <a:pt x="43205" y="22626"/>
                  </a:lnTo>
                  <a:lnTo>
                    <a:pt x="20497" y="36461"/>
                  </a:lnTo>
                  <a:lnTo>
                    <a:pt x="5448" y="57669"/>
                  </a:lnTo>
                  <a:lnTo>
                    <a:pt x="0" y="84734"/>
                  </a:lnTo>
                  <a:lnTo>
                    <a:pt x="5448" y="111671"/>
                  </a:lnTo>
                  <a:lnTo>
                    <a:pt x="20497" y="132892"/>
                  </a:lnTo>
                  <a:lnTo>
                    <a:pt x="43205" y="146799"/>
                  </a:lnTo>
                  <a:lnTo>
                    <a:pt x="71627" y="151790"/>
                  </a:lnTo>
                  <a:lnTo>
                    <a:pt x="88363" y="150304"/>
                  </a:lnTo>
                  <a:lnTo>
                    <a:pt x="103555" y="145618"/>
                  </a:lnTo>
                  <a:lnTo>
                    <a:pt x="116805" y="138074"/>
                  </a:lnTo>
                  <a:lnTo>
                    <a:pt x="127711" y="128015"/>
                  </a:lnTo>
                  <a:lnTo>
                    <a:pt x="224332" y="128015"/>
                  </a:lnTo>
                  <a:lnTo>
                    <a:pt x="224332" y="124967"/>
                  </a:lnTo>
                  <a:lnTo>
                    <a:pt x="71627" y="124967"/>
                  </a:lnTo>
                  <a:lnTo>
                    <a:pt x="55073" y="122067"/>
                  </a:lnTo>
                  <a:lnTo>
                    <a:pt x="41833" y="113880"/>
                  </a:lnTo>
                  <a:lnTo>
                    <a:pt x="33051" y="101179"/>
                  </a:lnTo>
                  <a:lnTo>
                    <a:pt x="29870" y="84734"/>
                  </a:lnTo>
                  <a:lnTo>
                    <a:pt x="33051" y="68241"/>
                  </a:lnTo>
                  <a:lnTo>
                    <a:pt x="41833" y="55435"/>
                  </a:lnTo>
                  <a:lnTo>
                    <a:pt x="55073" y="47143"/>
                  </a:lnTo>
                  <a:lnTo>
                    <a:pt x="71627" y="44196"/>
                  </a:lnTo>
                  <a:lnTo>
                    <a:pt x="224332" y="44196"/>
                  </a:lnTo>
                  <a:lnTo>
                    <a:pt x="224332" y="41452"/>
                  </a:lnTo>
                  <a:lnTo>
                    <a:pt x="127711" y="41452"/>
                  </a:lnTo>
                  <a:lnTo>
                    <a:pt x="116805" y="31565"/>
                  </a:lnTo>
                  <a:lnTo>
                    <a:pt x="103555" y="24079"/>
                  </a:lnTo>
                  <a:lnTo>
                    <a:pt x="88363" y="19335"/>
                  </a:lnTo>
                  <a:lnTo>
                    <a:pt x="71627" y="17678"/>
                  </a:lnTo>
                  <a:close/>
                </a:path>
                <a:path w="531495" h="278765">
                  <a:moveTo>
                    <a:pt x="224332" y="44196"/>
                  </a:moveTo>
                  <a:lnTo>
                    <a:pt x="71627" y="44196"/>
                  </a:lnTo>
                  <a:lnTo>
                    <a:pt x="88182" y="47143"/>
                  </a:lnTo>
                  <a:lnTo>
                    <a:pt x="101422" y="55435"/>
                  </a:lnTo>
                  <a:lnTo>
                    <a:pt x="110204" y="68241"/>
                  </a:lnTo>
                  <a:lnTo>
                    <a:pt x="113385" y="84734"/>
                  </a:lnTo>
                  <a:lnTo>
                    <a:pt x="110204" y="101179"/>
                  </a:lnTo>
                  <a:lnTo>
                    <a:pt x="101422" y="113880"/>
                  </a:lnTo>
                  <a:lnTo>
                    <a:pt x="88182" y="122067"/>
                  </a:lnTo>
                  <a:lnTo>
                    <a:pt x="71627" y="124967"/>
                  </a:lnTo>
                  <a:lnTo>
                    <a:pt x="224332" y="124967"/>
                  </a:lnTo>
                  <a:lnTo>
                    <a:pt x="224332" y="102412"/>
                  </a:lnTo>
                  <a:lnTo>
                    <a:pt x="140817" y="102412"/>
                  </a:lnTo>
                  <a:lnTo>
                    <a:pt x="142341" y="96926"/>
                  </a:lnTo>
                  <a:lnTo>
                    <a:pt x="143256" y="90830"/>
                  </a:lnTo>
                  <a:lnTo>
                    <a:pt x="143256" y="78333"/>
                  </a:lnTo>
                  <a:lnTo>
                    <a:pt x="142341" y="72542"/>
                  </a:lnTo>
                  <a:lnTo>
                    <a:pt x="141122" y="67055"/>
                  </a:lnTo>
                  <a:lnTo>
                    <a:pt x="224332" y="67055"/>
                  </a:lnTo>
                  <a:lnTo>
                    <a:pt x="224332" y="44196"/>
                  </a:lnTo>
                  <a:close/>
                </a:path>
                <a:path w="531495" h="278765">
                  <a:moveTo>
                    <a:pt x="224332" y="67055"/>
                  </a:moveTo>
                  <a:lnTo>
                    <a:pt x="192938" y="67055"/>
                  </a:lnTo>
                  <a:lnTo>
                    <a:pt x="192938" y="102412"/>
                  </a:lnTo>
                  <a:lnTo>
                    <a:pt x="224332" y="102412"/>
                  </a:lnTo>
                  <a:lnTo>
                    <a:pt x="224332" y="67055"/>
                  </a:lnTo>
                  <a:close/>
                </a:path>
                <a:path w="531495" h="278765">
                  <a:moveTo>
                    <a:pt x="224332" y="2438"/>
                  </a:moveTo>
                  <a:lnTo>
                    <a:pt x="192938" y="2743"/>
                  </a:lnTo>
                  <a:lnTo>
                    <a:pt x="192938" y="41452"/>
                  </a:lnTo>
                  <a:lnTo>
                    <a:pt x="224332" y="41452"/>
                  </a:lnTo>
                  <a:lnTo>
                    <a:pt x="224332" y="2438"/>
                  </a:lnTo>
                  <a:close/>
                </a:path>
                <a:path w="531495" h="278765">
                  <a:moveTo>
                    <a:pt x="492213" y="2133"/>
                  </a:moveTo>
                  <a:lnTo>
                    <a:pt x="460819" y="2133"/>
                  </a:lnTo>
                  <a:lnTo>
                    <a:pt x="460819" y="153009"/>
                  </a:lnTo>
                  <a:lnTo>
                    <a:pt x="492213" y="153009"/>
                  </a:lnTo>
                  <a:lnTo>
                    <a:pt x="492213" y="90830"/>
                  </a:lnTo>
                  <a:lnTo>
                    <a:pt x="531228" y="90830"/>
                  </a:lnTo>
                  <a:lnTo>
                    <a:pt x="531228" y="64922"/>
                  </a:lnTo>
                  <a:lnTo>
                    <a:pt x="492213" y="64922"/>
                  </a:lnTo>
                  <a:lnTo>
                    <a:pt x="492213" y="2133"/>
                  </a:lnTo>
                  <a:close/>
                </a:path>
                <a:path w="531495" h="278765">
                  <a:moveTo>
                    <a:pt x="440093" y="25908"/>
                  </a:moveTo>
                  <a:lnTo>
                    <a:pt x="277634" y="25908"/>
                  </a:lnTo>
                  <a:lnTo>
                    <a:pt x="277634" y="49682"/>
                  </a:lnTo>
                  <a:lnTo>
                    <a:pt x="440093" y="49682"/>
                  </a:lnTo>
                  <a:lnTo>
                    <a:pt x="440093" y="25908"/>
                  </a:lnTo>
                  <a:close/>
                </a:path>
                <a:path w="531495" h="278765">
                  <a:moveTo>
                    <a:pt x="374561" y="0"/>
                  </a:moveTo>
                  <a:lnTo>
                    <a:pt x="343166" y="0"/>
                  </a:lnTo>
                  <a:lnTo>
                    <a:pt x="343166" y="25908"/>
                  </a:lnTo>
                  <a:lnTo>
                    <a:pt x="374561" y="25908"/>
                  </a:lnTo>
                  <a:lnTo>
                    <a:pt x="3745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4233" y="381842"/>
            <a:ext cx="1034415" cy="274955"/>
            <a:chOff x="344233" y="381842"/>
            <a:chExt cx="1034415" cy="274955"/>
          </a:xfrm>
        </p:grpSpPr>
        <p:sp>
          <p:nvSpPr>
            <p:cNvPr id="3" name="object 3"/>
            <p:cNvSpPr/>
            <p:nvPr/>
          </p:nvSpPr>
          <p:spPr>
            <a:xfrm>
              <a:off x="344233" y="409274"/>
              <a:ext cx="750570" cy="224790"/>
            </a:xfrm>
            <a:custGeom>
              <a:avLst/>
              <a:gdLst/>
              <a:ahLst/>
              <a:cxnLst/>
              <a:rect l="l" t="t" r="r" b="b"/>
              <a:pathLst>
                <a:path w="750569" h="224790">
                  <a:moveTo>
                    <a:pt x="664870" y="0"/>
                  </a:moveTo>
                  <a:lnTo>
                    <a:pt x="596899" y="0"/>
                  </a:lnTo>
                  <a:lnTo>
                    <a:pt x="596899" y="224332"/>
                  </a:lnTo>
                  <a:lnTo>
                    <a:pt x="632256" y="224332"/>
                  </a:lnTo>
                  <a:lnTo>
                    <a:pt x="632256" y="139293"/>
                  </a:lnTo>
                  <a:lnTo>
                    <a:pt x="666089" y="139293"/>
                  </a:lnTo>
                  <a:lnTo>
                    <a:pt x="699855" y="135002"/>
                  </a:lnTo>
                  <a:lnTo>
                    <a:pt x="726592" y="121881"/>
                  </a:lnTo>
                  <a:lnTo>
                    <a:pt x="735210" y="110947"/>
                  </a:lnTo>
                  <a:lnTo>
                    <a:pt x="632256" y="110947"/>
                  </a:lnTo>
                  <a:lnTo>
                    <a:pt x="632256" y="28346"/>
                  </a:lnTo>
                  <a:lnTo>
                    <a:pt x="737885" y="28346"/>
                  </a:lnTo>
                  <a:lnTo>
                    <a:pt x="726439" y="14859"/>
                  </a:lnTo>
                  <a:lnTo>
                    <a:pt x="699341" y="3457"/>
                  </a:lnTo>
                  <a:lnTo>
                    <a:pt x="664870" y="0"/>
                  </a:lnTo>
                  <a:close/>
                </a:path>
                <a:path w="750569" h="224790">
                  <a:moveTo>
                    <a:pt x="737885" y="28346"/>
                  </a:moveTo>
                  <a:lnTo>
                    <a:pt x="661517" y="28346"/>
                  </a:lnTo>
                  <a:lnTo>
                    <a:pt x="685039" y="30332"/>
                  </a:lnTo>
                  <a:lnTo>
                    <a:pt x="702017" y="36918"/>
                  </a:lnTo>
                  <a:lnTo>
                    <a:pt x="712309" y="49048"/>
                  </a:lnTo>
                  <a:lnTo>
                    <a:pt x="715771" y="67665"/>
                  </a:lnTo>
                  <a:lnTo>
                    <a:pt x="712542" y="86901"/>
                  </a:lnTo>
                  <a:lnTo>
                    <a:pt x="702741" y="100393"/>
                  </a:lnTo>
                  <a:lnTo>
                    <a:pt x="686196" y="108342"/>
                  </a:lnTo>
                  <a:lnTo>
                    <a:pt x="662736" y="110947"/>
                  </a:lnTo>
                  <a:lnTo>
                    <a:pt x="735210" y="110947"/>
                  </a:lnTo>
                  <a:lnTo>
                    <a:pt x="744184" y="99560"/>
                  </a:lnTo>
                  <a:lnTo>
                    <a:pt x="750519" y="67665"/>
                  </a:lnTo>
                  <a:lnTo>
                    <a:pt x="744165" y="35747"/>
                  </a:lnTo>
                  <a:lnTo>
                    <a:pt x="737885" y="28346"/>
                  </a:lnTo>
                  <a:close/>
                </a:path>
                <a:path w="750569" h="224790">
                  <a:moveTo>
                    <a:pt x="492239" y="29565"/>
                  </a:moveTo>
                  <a:lnTo>
                    <a:pt x="456882" y="29565"/>
                  </a:lnTo>
                  <a:lnTo>
                    <a:pt x="456882" y="224332"/>
                  </a:lnTo>
                  <a:lnTo>
                    <a:pt x="492239" y="224332"/>
                  </a:lnTo>
                  <a:lnTo>
                    <a:pt x="492239" y="29565"/>
                  </a:lnTo>
                  <a:close/>
                </a:path>
                <a:path w="750569" h="224790">
                  <a:moveTo>
                    <a:pt x="558380" y="0"/>
                  </a:moveTo>
                  <a:lnTo>
                    <a:pt x="391045" y="0"/>
                  </a:lnTo>
                  <a:lnTo>
                    <a:pt x="391045" y="29565"/>
                  </a:lnTo>
                  <a:lnTo>
                    <a:pt x="558380" y="29565"/>
                  </a:lnTo>
                  <a:lnTo>
                    <a:pt x="558380" y="0"/>
                  </a:lnTo>
                  <a:close/>
                </a:path>
                <a:path w="750569" h="224790">
                  <a:moveTo>
                    <a:pt x="306501" y="29565"/>
                  </a:moveTo>
                  <a:lnTo>
                    <a:pt x="271145" y="29565"/>
                  </a:lnTo>
                  <a:lnTo>
                    <a:pt x="271145" y="224332"/>
                  </a:lnTo>
                  <a:lnTo>
                    <a:pt x="306501" y="224332"/>
                  </a:lnTo>
                  <a:lnTo>
                    <a:pt x="306501" y="29565"/>
                  </a:lnTo>
                  <a:close/>
                </a:path>
                <a:path w="750569" h="224790">
                  <a:moveTo>
                    <a:pt x="372643" y="0"/>
                  </a:moveTo>
                  <a:lnTo>
                    <a:pt x="205308" y="0"/>
                  </a:lnTo>
                  <a:lnTo>
                    <a:pt x="205308" y="29565"/>
                  </a:lnTo>
                  <a:lnTo>
                    <a:pt x="372643" y="29565"/>
                  </a:lnTo>
                  <a:lnTo>
                    <a:pt x="372643" y="0"/>
                  </a:lnTo>
                  <a:close/>
                </a:path>
                <a:path w="750569" h="224790">
                  <a:moveTo>
                    <a:pt x="35356" y="0"/>
                  </a:moveTo>
                  <a:lnTo>
                    <a:pt x="0" y="0"/>
                  </a:lnTo>
                  <a:lnTo>
                    <a:pt x="0" y="224332"/>
                  </a:lnTo>
                  <a:lnTo>
                    <a:pt x="35356" y="224332"/>
                  </a:lnTo>
                  <a:lnTo>
                    <a:pt x="35356" y="122224"/>
                  </a:lnTo>
                  <a:lnTo>
                    <a:pt x="166725" y="122224"/>
                  </a:lnTo>
                  <a:lnTo>
                    <a:pt x="166725" y="91440"/>
                  </a:lnTo>
                  <a:lnTo>
                    <a:pt x="35356" y="91440"/>
                  </a:lnTo>
                  <a:lnTo>
                    <a:pt x="35356" y="0"/>
                  </a:lnTo>
                  <a:close/>
                </a:path>
                <a:path w="750569" h="224790">
                  <a:moveTo>
                    <a:pt x="166725" y="122224"/>
                  </a:moveTo>
                  <a:lnTo>
                    <a:pt x="131368" y="122224"/>
                  </a:lnTo>
                  <a:lnTo>
                    <a:pt x="131368" y="224332"/>
                  </a:lnTo>
                  <a:lnTo>
                    <a:pt x="166725" y="224332"/>
                  </a:lnTo>
                  <a:lnTo>
                    <a:pt x="166725" y="122224"/>
                  </a:lnTo>
                  <a:close/>
                </a:path>
                <a:path w="750569" h="224790">
                  <a:moveTo>
                    <a:pt x="166725" y="0"/>
                  </a:moveTo>
                  <a:lnTo>
                    <a:pt x="131368" y="0"/>
                  </a:lnTo>
                  <a:lnTo>
                    <a:pt x="131368" y="91440"/>
                  </a:lnTo>
                  <a:lnTo>
                    <a:pt x="166725" y="91440"/>
                  </a:lnTo>
                  <a:lnTo>
                    <a:pt x="166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20914" y="381842"/>
              <a:ext cx="257810" cy="274955"/>
            </a:xfrm>
            <a:custGeom>
              <a:avLst/>
              <a:gdLst/>
              <a:ahLst/>
              <a:cxnLst/>
              <a:rect l="l" t="t" r="r" b="b"/>
              <a:pathLst>
                <a:path w="257809" h="274955">
                  <a:moveTo>
                    <a:pt x="84734" y="17068"/>
                  </a:moveTo>
                  <a:lnTo>
                    <a:pt x="55335" y="21917"/>
                  </a:lnTo>
                  <a:lnTo>
                    <a:pt x="31965" y="35509"/>
                  </a:lnTo>
                  <a:lnTo>
                    <a:pt x="16540" y="56416"/>
                  </a:lnTo>
                  <a:lnTo>
                    <a:pt x="10972" y="83210"/>
                  </a:lnTo>
                  <a:lnTo>
                    <a:pt x="15268" y="106770"/>
                  </a:lnTo>
                  <a:lnTo>
                    <a:pt x="27279" y="126072"/>
                  </a:lnTo>
                  <a:lnTo>
                    <a:pt x="45691" y="140174"/>
                  </a:lnTo>
                  <a:lnTo>
                    <a:pt x="69189" y="148132"/>
                  </a:lnTo>
                  <a:lnTo>
                    <a:pt x="69189" y="191414"/>
                  </a:lnTo>
                  <a:lnTo>
                    <a:pt x="50877" y="191766"/>
                  </a:lnTo>
                  <a:lnTo>
                    <a:pt x="0" y="192024"/>
                  </a:lnTo>
                  <a:lnTo>
                    <a:pt x="4267" y="217931"/>
                  </a:lnTo>
                  <a:lnTo>
                    <a:pt x="42338" y="217727"/>
                  </a:lnTo>
                  <a:lnTo>
                    <a:pt x="84353" y="216522"/>
                  </a:lnTo>
                  <a:lnTo>
                    <a:pt x="128311" y="213431"/>
                  </a:lnTo>
                  <a:lnTo>
                    <a:pt x="172211" y="207568"/>
                  </a:lnTo>
                  <a:lnTo>
                    <a:pt x="170154" y="190195"/>
                  </a:lnTo>
                  <a:lnTo>
                    <a:pt x="100584" y="190195"/>
                  </a:lnTo>
                  <a:lnTo>
                    <a:pt x="100584" y="147827"/>
                  </a:lnTo>
                  <a:lnTo>
                    <a:pt x="123986" y="139917"/>
                  </a:lnTo>
                  <a:lnTo>
                    <a:pt x="142189" y="125920"/>
                  </a:lnTo>
                  <a:lnTo>
                    <a:pt x="144461" y="122224"/>
                  </a:lnTo>
                  <a:lnTo>
                    <a:pt x="84734" y="122224"/>
                  </a:lnTo>
                  <a:lnTo>
                    <a:pt x="67427" y="119514"/>
                  </a:lnTo>
                  <a:lnTo>
                    <a:pt x="53721" y="111747"/>
                  </a:lnTo>
                  <a:lnTo>
                    <a:pt x="44700" y="99464"/>
                  </a:lnTo>
                  <a:lnTo>
                    <a:pt x="41452" y="83210"/>
                  </a:lnTo>
                  <a:lnTo>
                    <a:pt x="44700" y="66908"/>
                  </a:lnTo>
                  <a:lnTo>
                    <a:pt x="53721" y="54521"/>
                  </a:lnTo>
                  <a:lnTo>
                    <a:pt x="67427" y="46648"/>
                  </a:lnTo>
                  <a:lnTo>
                    <a:pt x="84734" y="43891"/>
                  </a:lnTo>
                  <a:lnTo>
                    <a:pt x="143492" y="43891"/>
                  </a:lnTo>
                  <a:lnTo>
                    <a:pt x="137350" y="35509"/>
                  </a:lnTo>
                  <a:lnTo>
                    <a:pt x="114085" y="21917"/>
                  </a:lnTo>
                  <a:lnTo>
                    <a:pt x="84734" y="17068"/>
                  </a:lnTo>
                  <a:close/>
                </a:path>
                <a:path w="257809" h="274955">
                  <a:moveTo>
                    <a:pt x="169468" y="184403"/>
                  </a:moveTo>
                  <a:lnTo>
                    <a:pt x="152747" y="186466"/>
                  </a:lnTo>
                  <a:lnTo>
                    <a:pt x="135597" y="188099"/>
                  </a:lnTo>
                  <a:lnTo>
                    <a:pt x="118162" y="189333"/>
                  </a:lnTo>
                  <a:lnTo>
                    <a:pt x="100584" y="190195"/>
                  </a:lnTo>
                  <a:lnTo>
                    <a:pt x="170154" y="190195"/>
                  </a:lnTo>
                  <a:lnTo>
                    <a:pt x="169468" y="184403"/>
                  </a:lnTo>
                  <a:close/>
                </a:path>
                <a:path w="257809" h="274955">
                  <a:moveTo>
                    <a:pt x="143492" y="43891"/>
                  </a:moveTo>
                  <a:lnTo>
                    <a:pt x="84734" y="43891"/>
                  </a:lnTo>
                  <a:lnTo>
                    <a:pt x="101993" y="46648"/>
                  </a:lnTo>
                  <a:lnTo>
                    <a:pt x="115595" y="54521"/>
                  </a:lnTo>
                  <a:lnTo>
                    <a:pt x="124510" y="66908"/>
                  </a:lnTo>
                  <a:lnTo>
                    <a:pt x="127711" y="83210"/>
                  </a:lnTo>
                  <a:lnTo>
                    <a:pt x="124510" y="99464"/>
                  </a:lnTo>
                  <a:lnTo>
                    <a:pt x="115595" y="111747"/>
                  </a:lnTo>
                  <a:lnTo>
                    <a:pt x="101993" y="119514"/>
                  </a:lnTo>
                  <a:lnTo>
                    <a:pt x="84734" y="122224"/>
                  </a:lnTo>
                  <a:lnTo>
                    <a:pt x="144461" y="122224"/>
                  </a:lnTo>
                  <a:lnTo>
                    <a:pt x="153990" y="106722"/>
                  </a:lnTo>
                  <a:lnTo>
                    <a:pt x="158191" y="83210"/>
                  </a:lnTo>
                  <a:lnTo>
                    <a:pt x="152671" y="56416"/>
                  </a:lnTo>
                  <a:lnTo>
                    <a:pt x="143492" y="43891"/>
                  </a:lnTo>
                  <a:close/>
                </a:path>
                <a:path w="257809" h="274955">
                  <a:moveTo>
                    <a:pt x="217017" y="0"/>
                  </a:moveTo>
                  <a:lnTo>
                    <a:pt x="185623" y="0"/>
                  </a:lnTo>
                  <a:lnTo>
                    <a:pt x="185623" y="274929"/>
                  </a:lnTo>
                  <a:lnTo>
                    <a:pt x="217017" y="274929"/>
                  </a:lnTo>
                  <a:lnTo>
                    <a:pt x="217017" y="137160"/>
                  </a:lnTo>
                  <a:lnTo>
                    <a:pt x="257555" y="137160"/>
                  </a:lnTo>
                  <a:lnTo>
                    <a:pt x="257555" y="110947"/>
                  </a:lnTo>
                  <a:lnTo>
                    <a:pt x="217017" y="110947"/>
                  </a:lnTo>
                  <a:lnTo>
                    <a:pt x="2170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471383" y="381537"/>
            <a:ext cx="236220" cy="272415"/>
          </a:xfrm>
          <a:custGeom>
            <a:avLst/>
            <a:gdLst/>
            <a:ahLst/>
            <a:cxnLst/>
            <a:rect l="l" t="t" r="r" b="b"/>
            <a:pathLst>
              <a:path w="236219" h="272415">
                <a:moveTo>
                  <a:pt x="77724" y="179831"/>
                </a:moveTo>
                <a:lnTo>
                  <a:pt x="46634" y="179831"/>
                </a:lnTo>
                <a:lnTo>
                  <a:pt x="46634" y="272186"/>
                </a:lnTo>
                <a:lnTo>
                  <a:pt x="236219" y="272186"/>
                </a:lnTo>
                <a:lnTo>
                  <a:pt x="236219" y="247497"/>
                </a:lnTo>
                <a:lnTo>
                  <a:pt x="77724" y="247497"/>
                </a:lnTo>
                <a:lnTo>
                  <a:pt x="77724" y="225856"/>
                </a:lnTo>
                <a:lnTo>
                  <a:pt x="236219" y="225856"/>
                </a:lnTo>
                <a:lnTo>
                  <a:pt x="236219" y="202082"/>
                </a:lnTo>
                <a:lnTo>
                  <a:pt x="77724" y="202082"/>
                </a:lnTo>
                <a:lnTo>
                  <a:pt x="77724" y="179831"/>
                </a:lnTo>
                <a:close/>
              </a:path>
              <a:path w="236219" h="272415">
                <a:moveTo>
                  <a:pt x="236219" y="225856"/>
                </a:moveTo>
                <a:lnTo>
                  <a:pt x="205130" y="225856"/>
                </a:lnTo>
                <a:lnTo>
                  <a:pt x="205130" y="247497"/>
                </a:lnTo>
                <a:lnTo>
                  <a:pt x="236219" y="247497"/>
                </a:lnTo>
                <a:lnTo>
                  <a:pt x="236219" y="225856"/>
                </a:lnTo>
                <a:close/>
              </a:path>
              <a:path w="236219" h="272415">
                <a:moveTo>
                  <a:pt x="236219" y="179831"/>
                </a:moveTo>
                <a:lnTo>
                  <a:pt x="205130" y="179831"/>
                </a:lnTo>
                <a:lnTo>
                  <a:pt x="205130" y="202082"/>
                </a:lnTo>
                <a:lnTo>
                  <a:pt x="236219" y="202082"/>
                </a:lnTo>
                <a:lnTo>
                  <a:pt x="236219" y="179831"/>
                </a:lnTo>
                <a:close/>
              </a:path>
              <a:path w="236219" h="272415">
                <a:moveTo>
                  <a:pt x="185013" y="5486"/>
                </a:moveTo>
                <a:lnTo>
                  <a:pt x="155448" y="5486"/>
                </a:lnTo>
                <a:lnTo>
                  <a:pt x="155448" y="135940"/>
                </a:lnTo>
                <a:lnTo>
                  <a:pt x="110642" y="135940"/>
                </a:lnTo>
                <a:lnTo>
                  <a:pt x="110642" y="157276"/>
                </a:lnTo>
                <a:lnTo>
                  <a:pt x="155448" y="157276"/>
                </a:lnTo>
                <a:lnTo>
                  <a:pt x="155448" y="169468"/>
                </a:lnTo>
                <a:lnTo>
                  <a:pt x="185013" y="169468"/>
                </a:lnTo>
                <a:lnTo>
                  <a:pt x="185013" y="5486"/>
                </a:lnTo>
                <a:close/>
              </a:path>
              <a:path w="236219" h="272415">
                <a:moveTo>
                  <a:pt x="89001" y="128015"/>
                </a:moveTo>
                <a:lnTo>
                  <a:pt x="58826" y="128015"/>
                </a:lnTo>
                <a:lnTo>
                  <a:pt x="58826" y="169163"/>
                </a:lnTo>
                <a:lnTo>
                  <a:pt x="89001" y="169163"/>
                </a:lnTo>
                <a:lnTo>
                  <a:pt x="89001" y="128015"/>
                </a:lnTo>
                <a:close/>
              </a:path>
              <a:path w="236219" h="272415">
                <a:moveTo>
                  <a:pt x="142341" y="97231"/>
                </a:moveTo>
                <a:lnTo>
                  <a:pt x="106427" y="101555"/>
                </a:lnTo>
                <a:lnTo>
                  <a:pt x="68313" y="103936"/>
                </a:lnTo>
                <a:lnTo>
                  <a:pt x="31627" y="104946"/>
                </a:lnTo>
                <a:lnTo>
                  <a:pt x="0" y="105155"/>
                </a:lnTo>
                <a:lnTo>
                  <a:pt x="3047" y="129235"/>
                </a:lnTo>
                <a:lnTo>
                  <a:pt x="15363" y="129173"/>
                </a:lnTo>
                <a:lnTo>
                  <a:pt x="28879" y="128968"/>
                </a:lnTo>
                <a:lnTo>
                  <a:pt x="43424" y="128592"/>
                </a:lnTo>
                <a:lnTo>
                  <a:pt x="58826" y="128015"/>
                </a:lnTo>
                <a:lnTo>
                  <a:pt x="89001" y="128015"/>
                </a:lnTo>
                <a:lnTo>
                  <a:pt x="89001" y="126187"/>
                </a:lnTo>
                <a:lnTo>
                  <a:pt x="103322" y="124996"/>
                </a:lnTo>
                <a:lnTo>
                  <a:pt x="117386" y="123291"/>
                </a:lnTo>
                <a:lnTo>
                  <a:pt x="131049" y="121129"/>
                </a:lnTo>
                <a:lnTo>
                  <a:pt x="144170" y="118567"/>
                </a:lnTo>
                <a:lnTo>
                  <a:pt x="142341" y="97231"/>
                </a:lnTo>
                <a:close/>
              </a:path>
              <a:path w="236219" h="272415">
                <a:moveTo>
                  <a:pt x="72847" y="9753"/>
                </a:moveTo>
                <a:lnTo>
                  <a:pt x="48420" y="12663"/>
                </a:lnTo>
                <a:lnTo>
                  <a:pt x="29451" y="20916"/>
                </a:lnTo>
                <a:lnTo>
                  <a:pt x="17168" y="33799"/>
                </a:lnTo>
                <a:lnTo>
                  <a:pt x="12801" y="50596"/>
                </a:lnTo>
                <a:lnTo>
                  <a:pt x="17168" y="67698"/>
                </a:lnTo>
                <a:lnTo>
                  <a:pt x="29451" y="80657"/>
                </a:lnTo>
                <a:lnTo>
                  <a:pt x="48420" y="88873"/>
                </a:lnTo>
                <a:lnTo>
                  <a:pt x="72847" y="91744"/>
                </a:lnTo>
                <a:lnTo>
                  <a:pt x="97402" y="88873"/>
                </a:lnTo>
                <a:lnTo>
                  <a:pt x="116357" y="80657"/>
                </a:lnTo>
                <a:lnTo>
                  <a:pt x="126589" y="69799"/>
                </a:lnTo>
                <a:lnTo>
                  <a:pt x="72847" y="69799"/>
                </a:lnTo>
                <a:lnTo>
                  <a:pt x="59793" y="68513"/>
                </a:lnTo>
                <a:lnTo>
                  <a:pt x="49796" y="64770"/>
                </a:lnTo>
                <a:lnTo>
                  <a:pt x="43400" y="58740"/>
                </a:lnTo>
                <a:lnTo>
                  <a:pt x="41147" y="50596"/>
                </a:lnTo>
                <a:lnTo>
                  <a:pt x="43400" y="42629"/>
                </a:lnTo>
                <a:lnTo>
                  <a:pt x="49796" y="36690"/>
                </a:lnTo>
                <a:lnTo>
                  <a:pt x="59793" y="32980"/>
                </a:lnTo>
                <a:lnTo>
                  <a:pt x="72847" y="31699"/>
                </a:lnTo>
                <a:lnTo>
                  <a:pt x="126577" y="31699"/>
                </a:lnTo>
                <a:lnTo>
                  <a:pt x="116357" y="20916"/>
                </a:lnTo>
                <a:lnTo>
                  <a:pt x="97402" y="12663"/>
                </a:lnTo>
                <a:lnTo>
                  <a:pt x="72847" y="9753"/>
                </a:lnTo>
                <a:close/>
              </a:path>
              <a:path w="236219" h="272415">
                <a:moveTo>
                  <a:pt x="126577" y="31699"/>
                </a:moveTo>
                <a:lnTo>
                  <a:pt x="72847" y="31699"/>
                </a:lnTo>
                <a:lnTo>
                  <a:pt x="86077" y="32980"/>
                </a:lnTo>
                <a:lnTo>
                  <a:pt x="96164" y="36690"/>
                </a:lnTo>
                <a:lnTo>
                  <a:pt x="102593" y="42629"/>
                </a:lnTo>
                <a:lnTo>
                  <a:pt x="104851" y="50596"/>
                </a:lnTo>
                <a:lnTo>
                  <a:pt x="102593" y="58740"/>
                </a:lnTo>
                <a:lnTo>
                  <a:pt x="96164" y="64770"/>
                </a:lnTo>
                <a:lnTo>
                  <a:pt x="86077" y="68513"/>
                </a:lnTo>
                <a:lnTo>
                  <a:pt x="72847" y="69799"/>
                </a:lnTo>
                <a:lnTo>
                  <a:pt x="126589" y="69799"/>
                </a:lnTo>
                <a:lnTo>
                  <a:pt x="128568" y="67698"/>
                </a:lnTo>
                <a:lnTo>
                  <a:pt x="132892" y="50596"/>
                </a:lnTo>
                <a:lnTo>
                  <a:pt x="128568" y="33799"/>
                </a:lnTo>
                <a:lnTo>
                  <a:pt x="126577" y="31699"/>
                </a:lnTo>
                <a:close/>
              </a:path>
              <a:path w="236219" h="272415">
                <a:moveTo>
                  <a:pt x="236219" y="0"/>
                </a:moveTo>
                <a:lnTo>
                  <a:pt x="206349" y="0"/>
                </a:lnTo>
                <a:lnTo>
                  <a:pt x="206349" y="170078"/>
                </a:lnTo>
                <a:lnTo>
                  <a:pt x="236219" y="170078"/>
                </a:lnTo>
                <a:lnTo>
                  <a:pt x="236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22462" y="381232"/>
            <a:ext cx="1350645" cy="276225"/>
          </a:xfrm>
          <a:custGeom>
            <a:avLst/>
            <a:gdLst/>
            <a:ahLst/>
            <a:cxnLst/>
            <a:rect l="l" t="t" r="r" b="b"/>
            <a:pathLst>
              <a:path w="1350645" h="276225">
                <a:moveTo>
                  <a:pt x="249326" y="215493"/>
                </a:moveTo>
                <a:lnTo>
                  <a:pt x="0" y="215493"/>
                </a:lnTo>
                <a:lnTo>
                  <a:pt x="0" y="241401"/>
                </a:lnTo>
                <a:lnTo>
                  <a:pt x="249326" y="241401"/>
                </a:lnTo>
                <a:lnTo>
                  <a:pt x="249326" y="215493"/>
                </a:lnTo>
                <a:close/>
              </a:path>
              <a:path w="1350645" h="276225">
                <a:moveTo>
                  <a:pt x="1302258" y="182879"/>
                </a:moveTo>
                <a:lnTo>
                  <a:pt x="1256585" y="188037"/>
                </a:lnTo>
                <a:lnTo>
                  <a:pt x="1210056" y="190766"/>
                </a:lnTo>
                <a:lnTo>
                  <a:pt x="1165355" y="191838"/>
                </a:lnTo>
                <a:lnTo>
                  <a:pt x="1125169" y="192024"/>
                </a:lnTo>
                <a:lnTo>
                  <a:pt x="1129131" y="217931"/>
                </a:lnTo>
                <a:lnTo>
                  <a:pt x="1168560" y="217655"/>
                </a:lnTo>
                <a:lnTo>
                  <a:pt x="1212303" y="216179"/>
                </a:lnTo>
                <a:lnTo>
                  <a:pt x="1258276" y="212531"/>
                </a:lnTo>
                <a:lnTo>
                  <a:pt x="1304391" y="205739"/>
                </a:lnTo>
                <a:lnTo>
                  <a:pt x="1302258" y="182879"/>
                </a:lnTo>
                <a:close/>
              </a:path>
              <a:path w="1350645" h="276225">
                <a:moveTo>
                  <a:pt x="701268" y="182270"/>
                </a:moveTo>
                <a:lnTo>
                  <a:pt x="669874" y="182270"/>
                </a:lnTo>
                <a:lnTo>
                  <a:pt x="669874" y="275843"/>
                </a:lnTo>
                <a:lnTo>
                  <a:pt x="701268" y="275843"/>
                </a:lnTo>
                <a:lnTo>
                  <a:pt x="701268" y="182270"/>
                </a:lnTo>
                <a:close/>
              </a:path>
              <a:path w="1350645" h="276225">
                <a:moveTo>
                  <a:pt x="811301" y="156362"/>
                </a:moveTo>
                <a:lnTo>
                  <a:pt x="561670" y="156362"/>
                </a:lnTo>
                <a:lnTo>
                  <a:pt x="561670" y="182270"/>
                </a:lnTo>
                <a:lnTo>
                  <a:pt x="811301" y="182270"/>
                </a:lnTo>
                <a:lnTo>
                  <a:pt x="811301" y="156362"/>
                </a:lnTo>
                <a:close/>
              </a:path>
              <a:path w="1350645" h="276225">
                <a:moveTo>
                  <a:pt x="59131" y="19507"/>
                </a:moveTo>
                <a:lnTo>
                  <a:pt x="28041" y="19507"/>
                </a:lnTo>
                <a:lnTo>
                  <a:pt x="28041" y="164591"/>
                </a:lnTo>
                <a:lnTo>
                  <a:pt x="220675" y="164591"/>
                </a:lnTo>
                <a:lnTo>
                  <a:pt x="220675" y="139293"/>
                </a:lnTo>
                <a:lnTo>
                  <a:pt x="59131" y="139293"/>
                </a:lnTo>
                <a:lnTo>
                  <a:pt x="59131" y="92659"/>
                </a:lnTo>
                <a:lnTo>
                  <a:pt x="220675" y="92659"/>
                </a:lnTo>
                <a:lnTo>
                  <a:pt x="220675" y="67665"/>
                </a:lnTo>
                <a:lnTo>
                  <a:pt x="59131" y="67665"/>
                </a:lnTo>
                <a:lnTo>
                  <a:pt x="59131" y="19507"/>
                </a:lnTo>
                <a:close/>
              </a:path>
              <a:path w="1350645" h="276225">
                <a:moveTo>
                  <a:pt x="220675" y="92659"/>
                </a:moveTo>
                <a:lnTo>
                  <a:pt x="189585" y="92659"/>
                </a:lnTo>
                <a:lnTo>
                  <a:pt x="189585" y="139293"/>
                </a:lnTo>
                <a:lnTo>
                  <a:pt x="220675" y="139293"/>
                </a:lnTo>
                <a:lnTo>
                  <a:pt x="220675" y="92659"/>
                </a:lnTo>
                <a:close/>
              </a:path>
              <a:path w="1350645" h="276225">
                <a:moveTo>
                  <a:pt x="220675" y="19507"/>
                </a:moveTo>
                <a:lnTo>
                  <a:pt x="189585" y="19507"/>
                </a:lnTo>
                <a:lnTo>
                  <a:pt x="189585" y="67665"/>
                </a:lnTo>
                <a:lnTo>
                  <a:pt x="220675" y="67665"/>
                </a:lnTo>
                <a:lnTo>
                  <a:pt x="220675" y="19507"/>
                </a:lnTo>
                <a:close/>
              </a:path>
              <a:path w="1350645" h="276225">
                <a:moveTo>
                  <a:pt x="1212646" y="19812"/>
                </a:moveTo>
                <a:lnTo>
                  <a:pt x="1182847" y="24660"/>
                </a:lnTo>
                <a:lnTo>
                  <a:pt x="1159192" y="38252"/>
                </a:lnTo>
                <a:lnTo>
                  <a:pt x="1143595" y="59159"/>
                </a:lnTo>
                <a:lnTo>
                  <a:pt x="1137970" y="85953"/>
                </a:lnTo>
                <a:lnTo>
                  <a:pt x="1143595" y="112747"/>
                </a:lnTo>
                <a:lnTo>
                  <a:pt x="1159192" y="133654"/>
                </a:lnTo>
                <a:lnTo>
                  <a:pt x="1182847" y="147246"/>
                </a:lnTo>
                <a:lnTo>
                  <a:pt x="1212646" y="152095"/>
                </a:lnTo>
                <a:lnTo>
                  <a:pt x="1242493" y="147246"/>
                </a:lnTo>
                <a:lnTo>
                  <a:pt x="1266253" y="133654"/>
                </a:lnTo>
                <a:lnTo>
                  <a:pt x="1272548" y="125272"/>
                </a:lnTo>
                <a:lnTo>
                  <a:pt x="1212646" y="125272"/>
                </a:lnTo>
                <a:lnTo>
                  <a:pt x="1195116" y="122472"/>
                </a:lnTo>
                <a:lnTo>
                  <a:pt x="1181214" y="114528"/>
                </a:lnTo>
                <a:lnTo>
                  <a:pt x="1172056" y="102127"/>
                </a:lnTo>
                <a:lnTo>
                  <a:pt x="1168755" y="85953"/>
                </a:lnTo>
                <a:lnTo>
                  <a:pt x="1172056" y="69651"/>
                </a:lnTo>
                <a:lnTo>
                  <a:pt x="1181214" y="57264"/>
                </a:lnTo>
                <a:lnTo>
                  <a:pt x="1195116" y="49391"/>
                </a:lnTo>
                <a:lnTo>
                  <a:pt x="1212646" y="46634"/>
                </a:lnTo>
                <a:lnTo>
                  <a:pt x="1272548" y="46634"/>
                </a:lnTo>
                <a:lnTo>
                  <a:pt x="1266253" y="38252"/>
                </a:lnTo>
                <a:lnTo>
                  <a:pt x="1242493" y="24660"/>
                </a:lnTo>
                <a:lnTo>
                  <a:pt x="1212646" y="19812"/>
                </a:lnTo>
                <a:close/>
              </a:path>
              <a:path w="1350645" h="276225">
                <a:moveTo>
                  <a:pt x="1272548" y="46634"/>
                </a:moveTo>
                <a:lnTo>
                  <a:pt x="1212646" y="46634"/>
                </a:lnTo>
                <a:lnTo>
                  <a:pt x="1230353" y="49391"/>
                </a:lnTo>
                <a:lnTo>
                  <a:pt x="1244345" y="57264"/>
                </a:lnTo>
                <a:lnTo>
                  <a:pt x="1253537" y="69651"/>
                </a:lnTo>
                <a:lnTo>
                  <a:pt x="1256842" y="85953"/>
                </a:lnTo>
                <a:lnTo>
                  <a:pt x="1253537" y="102127"/>
                </a:lnTo>
                <a:lnTo>
                  <a:pt x="1244346" y="114528"/>
                </a:lnTo>
                <a:lnTo>
                  <a:pt x="1230353" y="122472"/>
                </a:lnTo>
                <a:lnTo>
                  <a:pt x="1212646" y="125272"/>
                </a:lnTo>
                <a:lnTo>
                  <a:pt x="1272548" y="125272"/>
                </a:lnTo>
                <a:lnTo>
                  <a:pt x="1281955" y="112747"/>
                </a:lnTo>
                <a:lnTo>
                  <a:pt x="1287627" y="85953"/>
                </a:lnTo>
                <a:lnTo>
                  <a:pt x="1281955" y="59159"/>
                </a:lnTo>
                <a:lnTo>
                  <a:pt x="1272548" y="46634"/>
                </a:lnTo>
                <a:close/>
              </a:path>
              <a:path w="1350645" h="276225">
                <a:moveTo>
                  <a:pt x="686028" y="10667"/>
                </a:moveTo>
                <a:lnTo>
                  <a:pt x="646180" y="14963"/>
                </a:lnTo>
                <a:lnTo>
                  <a:pt x="615276" y="27203"/>
                </a:lnTo>
                <a:lnTo>
                  <a:pt x="595288" y="46415"/>
                </a:lnTo>
                <a:lnTo>
                  <a:pt x="588187" y="71627"/>
                </a:lnTo>
                <a:lnTo>
                  <a:pt x="595288" y="97016"/>
                </a:lnTo>
                <a:lnTo>
                  <a:pt x="615276" y="116319"/>
                </a:lnTo>
                <a:lnTo>
                  <a:pt x="646180" y="128592"/>
                </a:lnTo>
                <a:lnTo>
                  <a:pt x="686028" y="132892"/>
                </a:lnTo>
                <a:lnTo>
                  <a:pt x="725700" y="128592"/>
                </a:lnTo>
                <a:lnTo>
                  <a:pt x="756513" y="116319"/>
                </a:lnTo>
                <a:lnTo>
                  <a:pt x="765533" y="107594"/>
                </a:lnTo>
                <a:lnTo>
                  <a:pt x="686028" y="107594"/>
                </a:lnTo>
                <a:lnTo>
                  <a:pt x="659072" y="105146"/>
                </a:lnTo>
                <a:lnTo>
                  <a:pt x="638403" y="98069"/>
                </a:lnTo>
                <a:lnTo>
                  <a:pt x="625163" y="86763"/>
                </a:lnTo>
                <a:lnTo>
                  <a:pt x="620496" y="71627"/>
                </a:lnTo>
                <a:lnTo>
                  <a:pt x="625163" y="56668"/>
                </a:lnTo>
                <a:lnTo>
                  <a:pt x="638403" y="45453"/>
                </a:lnTo>
                <a:lnTo>
                  <a:pt x="659072" y="38409"/>
                </a:lnTo>
                <a:lnTo>
                  <a:pt x="686028" y="35966"/>
                </a:lnTo>
                <a:lnTo>
                  <a:pt x="765615" y="35966"/>
                </a:lnTo>
                <a:lnTo>
                  <a:pt x="756513" y="27203"/>
                </a:lnTo>
                <a:lnTo>
                  <a:pt x="725700" y="14963"/>
                </a:lnTo>
                <a:lnTo>
                  <a:pt x="686028" y="10667"/>
                </a:lnTo>
                <a:close/>
              </a:path>
              <a:path w="1350645" h="276225">
                <a:moveTo>
                  <a:pt x="765615" y="35966"/>
                </a:moveTo>
                <a:lnTo>
                  <a:pt x="686028" y="35966"/>
                </a:lnTo>
                <a:lnTo>
                  <a:pt x="712808" y="38409"/>
                </a:lnTo>
                <a:lnTo>
                  <a:pt x="733386" y="45453"/>
                </a:lnTo>
                <a:lnTo>
                  <a:pt x="746593" y="56668"/>
                </a:lnTo>
                <a:lnTo>
                  <a:pt x="751255" y="71627"/>
                </a:lnTo>
                <a:lnTo>
                  <a:pt x="746593" y="86763"/>
                </a:lnTo>
                <a:lnTo>
                  <a:pt x="733386" y="98069"/>
                </a:lnTo>
                <a:lnTo>
                  <a:pt x="712808" y="105146"/>
                </a:lnTo>
                <a:lnTo>
                  <a:pt x="686028" y="107594"/>
                </a:lnTo>
                <a:lnTo>
                  <a:pt x="765533" y="107594"/>
                </a:lnTo>
                <a:lnTo>
                  <a:pt x="776468" y="97016"/>
                </a:lnTo>
                <a:lnTo>
                  <a:pt x="783564" y="71627"/>
                </a:lnTo>
                <a:lnTo>
                  <a:pt x="776468" y="46415"/>
                </a:lnTo>
                <a:lnTo>
                  <a:pt x="765615" y="35966"/>
                </a:lnTo>
                <a:close/>
              </a:path>
              <a:path w="1350645" h="276225">
                <a:moveTo>
                  <a:pt x="1071257" y="304"/>
                </a:moveTo>
                <a:lnTo>
                  <a:pt x="1039863" y="304"/>
                </a:lnTo>
                <a:lnTo>
                  <a:pt x="1039863" y="98755"/>
                </a:lnTo>
                <a:lnTo>
                  <a:pt x="985608" y="98755"/>
                </a:lnTo>
                <a:lnTo>
                  <a:pt x="985608" y="124663"/>
                </a:lnTo>
                <a:lnTo>
                  <a:pt x="1039863" y="124663"/>
                </a:lnTo>
                <a:lnTo>
                  <a:pt x="1039863" y="276148"/>
                </a:lnTo>
                <a:lnTo>
                  <a:pt x="1071257" y="276148"/>
                </a:lnTo>
                <a:lnTo>
                  <a:pt x="1071257" y="304"/>
                </a:lnTo>
                <a:close/>
              </a:path>
              <a:path w="1350645" h="276225">
                <a:moveTo>
                  <a:pt x="941717" y="53644"/>
                </a:moveTo>
                <a:lnTo>
                  <a:pt x="910018" y="53644"/>
                </a:lnTo>
                <a:lnTo>
                  <a:pt x="910018" y="75895"/>
                </a:lnTo>
                <a:lnTo>
                  <a:pt x="905022" y="113128"/>
                </a:lnTo>
                <a:lnTo>
                  <a:pt x="890854" y="148132"/>
                </a:lnTo>
                <a:lnTo>
                  <a:pt x="868741" y="177650"/>
                </a:lnTo>
                <a:lnTo>
                  <a:pt x="839914" y="198424"/>
                </a:lnTo>
                <a:lnTo>
                  <a:pt x="858507" y="223418"/>
                </a:lnTo>
                <a:lnTo>
                  <a:pt x="880914" y="208054"/>
                </a:lnTo>
                <a:lnTo>
                  <a:pt x="899921" y="187375"/>
                </a:lnTo>
                <a:lnTo>
                  <a:pt x="915214" y="162467"/>
                </a:lnTo>
                <a:lnTo>
                  <a:pt x="926477" y="134416"/>
                </a:lnTo>
                <a:lnTo>
                  <a:pt x="956522" y="134416"/>
                </a:lnTo>
                <a:lnTo>
                  <a:pt x="946670" y="111071"/>
                </a:lnTo>
                <a:lnTo>
                  <a:pt x="941717" y="75895"/>
                </a:lnTo>
                <a:lnTo>
                  <a:pt x="941717" y="53644"/>
                </a:lnTo>
                <a:close/>
              </a:path>
              <a:path w="1350645" h="276225">
                <a:moveTo>
                  <a:pt x="956522" y="134416"/>
                </a:moveTo>
                <a:lnTo>
                  <a:pt x="926477" y="134416"/>
                </a:lnTo>
                <a:lnTo>
                  <a:pt x="937683" y="160834"/>
                </a:lnTo>
                <a:lnTo>
                  <a:pt x="952804" y="184137"/>
                </a:lnTo>
                <a:lnTo>
                  <a:pt x="971526" y="203382"/>
                </a:lnTo>
                <a:lnTo>
                  <a:pt x="993533" y="217627"/>
                </a:lnTo>
                <a:lnTo>
                  <a:pt x="1011821" y="192938"/>
                </a:lnTo>
                <a:lnTo>
                  <a:pt x="982865" y="172850"/>
                </a:lnTo>
                <a:lnTo>
                  <a:pt x="960767" y="144475"/>
                </a:lnTo>
                <a:lnTo>
                  <a:pt x="956522" y="134416"/>
                </a:lnTo>
                <a:close/>
              </a:path>
              <a:path w="1350645" h="276225">
                <a:moveTo>
                  <a:pt x="1001458" y="28041"/>
                </a:moveTo>
                <a:lnTo>
                  <a:pt x="850582" y="28041"/>
                </a:lnTo>
                <a:lnTo>
                  <a:pt x="850582" y="53644"/>
                </a:lnTo>
                <a:lnTo>
                  <a:pt x="1001458" y="53644"/>
                </a:lnTo>
                <a:lnTo>
                  <a:pt x="1001458" y="28041"/>
                </a:lnTo>
                <a:close/>
              </a:path>
              <a:path w="1350645" h="276225">
                <a:moveTo>
                  <a:pt x="417233" y="24993"/>
                </a:moveTo>
                <a:lnTo>
                  <a:pt x="291350" y="24993"/>
                </a:lnTo>
                <a:lnTo>
                  <a:pt x="291350" y="50596"/>
                </a:lnTo>
                <a:lnTo>
                  <a:pt x="386143" y="50596"/>
                </a:lnTo>
                <a:lnTo>
                  <a:pt x="386143" y="102107"/>
                </a:lnTo>
                <a:lnTo>
                  <a:pt x="291960" y="102107"/>
                </a:lnTo>
                <a:lnTo>
                  <a:pt x="291960" y="210921"/>
                </a:lnTo>
                <a:lnTo>
                  <a:pt x="314515" y="210921"/>
                </a:lnTo>
                <a:lnTo>
                  <a:pt x="350367" y="210516"/>
                </a:lnTo>
                <a:lnTo>
                  <a:pt x="382790" y="209054"/>
                </a:lnTo>
                <a:lnTo>
                  <a:pt x="413613" y="206163"/>
                </a:lnTo>
                <a:lnTo>
                  <a:pt x="444665" y="201472"/>
                </a:lnTo>
                <a:lnTo>
                  <a:pt x="442509" y="185013"/>
                </a:lnTo>
                <a:lnTo>
                  <a:pt x="323049" y="185013"/>
                </a:lnTo>
                <a:lnTo>
                  <a:pt x="323049" y="127406"/>
                </a:lnTo>
                <a:lnTo>
                  <a:pt x="417233" y="127406"/>
                </a:lnTo>
                <a:lnTo>
                  <a:pt x="417233" y="24993"/>
                </a:lnTo>
                <a:close/>
              </a:path>
              <a:path w="1350645" h="276225">
                <a:moveTo>
                  <a:pt x="441312" y="175869"/>
                </a:moveTo>
                <a:lnTo>
                  <a:pt x="412846" y="180212"/>
                </a:lnTo>
                <a:lnTo>
                  <a:pt x="384581" y="182956"/>
                </a:lnTo>
                <a:lnTo>
                  <a:pt x="355115" y="184442"/>
                </a:lnTo>
                <a:lnTo>
                  <a:pt x="323049" y="185013"/>
                </a:lnTo>
                <a:lnTo>
                  <a:pt x="442509" y="185013"/>
                </a:lnTo>
                <a:lnTo>
                  <a:pt x="441312" y="175869"/>
                </a:lnTo>
                <a:close/>
              </a:path>
              <a:path w="1350645" h="276225">
                <a:moveTo>
                  <a:pt x="1350416" y="304"/>
                </a:moveTo>
                <a:lnTo>
                  <a:pt x="1318717" y="304"/>
                </a:lnTo>
                <a:lnTo>
                  <a:pt x="1318717" y="276148"/>
                </a:lnTo>
                <a:lnTo>
                  <a:pt x="1350416" y="276148"/>
                </a:lnTo>
                <a:lnTo>
                  <a:pt x="1350416" y="304"/>
                </a:lnTo>
                <a:close/>
              </a:path>
              <a:path w="1350645" h="276225">
                <a:moveTo>
                  <a:pt x="494652" y="0"/>
                </a:moveTo>
                <a:lnTo>
                  <a:pt x="462953" y="0"/>
                </a:lnTo>
                <a:lnTo>
                  <a:pt x="462953" y="276148"/>
                </a:lnTo>
                <a:lnTo>
                  <a:pt x="494652" y="276148"/>
                </a:lnTo>
                <a:lnTo>
                  <a:pt x="494652" y="133807"/>
                </a:lnTo>
                <a:lnTo>
                  <a:pt x="537019" y="133807"/>
                </a:lnTo>
                <a:lnTo>
                  <a:pt x="537019" y="107594"/>
                </a:lnTo>
                <a:lnTo>
                  <a:pt x="494652" y="107594"/>
                </a:lnTo>
                <a:lnTo>
                  <a:pt x="494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524000" y="0"/>
            <a:ext cx="9144000" cy="6858000"/>
            <a:chOff x="1524000" y="0"/>
            <a:chExt cx="9144000" cy="6858000"/>
          </a:xfrm>
        </p:grpSpPr>
        <p:sp>
          <p:nvSpPr>
            <p:cNvPr id="8" name="object 8"/>
            <p:cNvSpPr/>
            <p:nvPr/>
          </p:nvSpPr>
          <p:spPr>
            <a:xfrm>
              <a:off x="3299320" y="379098"/>
              <a:ext cx="531495" cy="278765"/>
            </a:xfrm>
            <a:custGeom>
              <a:avLst/>
              <a:gdLst/>
              <a:ahLst/>
              <a:cxnLst/>
              <a:rect l="l" t="t" r="r" b="b"/>
              <a:pathLst>
                <a:path w="531495" h="278765">
                  <a:moveTo>
                    <a:pt x="224332" y="179222"/>
                  </a:moveTo>
                  <a:lnTo>
                    <a:pt x="38709" y="179222"/>
                  </a:lnTo>
                  <a:lnTo>
                    <a:pt x="38709" y="204520"/>
                  </a:lnTo>
                  <a:lnTo>
                    <a:pt x="192938" y="204520"/>
                  </a:lnTo>
                  <a:lnTo>
                    <a:pt x="192938" y="278282"/>
                  </a:lnTo>
                  <a:lnTo>
                    <a:pt x="224332" y="278282"/>
                  </a:lnTo>
                  <a:lnTo>
                    <a:pt x="224332" y="179222"/>
                  </a:lnTo>
                  <a:close/>
                </a:path>
                <a:path w="531495" h="278765">
                  <a:moveTo>
                    <a:pt x="492213" y="165506"/>
                  </a:moveTo>
                  <a:lnTo>
                    <a:pt x="314515" y="165506"/>
                  </a:lnTo>
                  <a:lnTo>
                    <a:pt x="314515" y="188671"/>
                  </a:lnTo>
                  <a:lnTo>
                    <a:pt x="461124" y="188671"/>
                  </a:lnTo>
                  <a:lnTo>
                    <a:pt x="461124" y="208483"/>
                  </a:lnTo>
                  <a:lnTo>
                    <a:pt x="315125" y="208483"/>
                  </a:lnTo>
                  <a:lnTo>
                    <a:pt x="315125" y="275539"/>
                  </a:lnTo>
                  <a:lnTo>
                    <a:pt x="501357" y="275539"/>
                  </a:lnTo>
                  <a:lnTo>
                    <a:pt x="501357" y="252069"/>
                  </a:lnTo>
                  <a:lnTo>
                    <a:pt x="345909" y="252069"/>
                  </a:lnTo>
                  <a:lnTo>
                    <a:pt x="345909" y="230428"/>
                  </a:lnTo>
                  <a:lnTo>
                    <a:pt x="492213" y="230428"/>
                  </a:lnTo>
                  <a:lnTo>
                    <a:pt x="492213" y="165506"/>
                  </a:lnTo>
                  <a:close/>
                </a:path>
                <a:path w="531495" h="278765">
                  <a:moveTo>
                    <a:pt x="358711" y="59131"/>
                  </a:moveTo>
                  <a:lnTo>
                    <a:pt x="331308" y="62283"/>
                  </a:lnTo>
                  <a:lnTo>
                    <a:pt x="310248" y="71323"/>
                  </a:lnTo>
                  <a:lnTo>
                    <a:pt x="296732" y="85620"/>
                  </a:lnTo>
                  <a:lnTo>
                    <a:pt x="291960" y="104546"/>
                  </a:lnTo>
                  <a:lnTo>
                    <a:pt x="296732" y="123248"/>
                  </a:lnTo>
                  <a:lnTo>
                    <a:pt x="310248" y="137350"/>
                  </a:lnTo>
                  <a:lnTo>
                    <a:pt x="331308" y="146251"/>
                  </a:lnTo>
                  <a:lnTo>
                    <a:pt x="358711" y="149351"/>
                  </a:lnTo>
                  <a:lnTo>
                    <a:pt x="386243" y="146251"/>
                  </a:lnTo>
                  <a:lnTo>
                    <a:pt x="407289" y="137350"/>
                  </a:lnTo>
                  <a:lnTo>
                    <a:pt x="417350" y="126796"/>
                  </a:lnTo>
                  <a:lnTo>
                    <a:pt x="358711" y="126796"/>
                  </a:lnTo>
                  <a:lnTo>
                    <a:pt x="343609" y="125291"/>
                  </a:lnTo>
                  <a:lnTo>
                    <a:pt x="332079" y="120929"/>
                  </a:lnTo>
                  <a:lnTo>
                    <a:pt x="324721" y="113938"/>
                  </a:lnTo>
                  <a:lnTo>
                    <a:pt x="322135" y="104546"/>
                  </a:lnTo>
                  <a:lnTo>
                    <a:pt x="324721" y="94978"/>
                  </a:lnTo>
                  <a:lnTo>
                    <a:pt x="332079" y="87896"/>
                  </a:lnTo>
                  <a:lnTo>
                    <a:pt x="343609" y="83500"/>
                  </a:lnTo>
                  <a:lnTo>
                    <a:pt x="358711" y="81991"/>
                  </a:lnTo>
                  <a:lnTo>
                    <a:pt x="417320" y="81991"/>
                  </a:lnTo>
                  <a:lnTo>
                    <a:pt x="407288" y="71323"/>
                  </a:lnTo>
                  <a:lnTo>
                    <a:pt x="386243" y="62283"/>
                  </a:lnTo>
                  <a:lnTo>
                    <a:pt x="358711" y="59131"/>
                  </a:lnTo>
                  <a:close/>
                </a:path>
                <a:path w="531495" h="278765">
                  <a:moveTo>
                    <a:pt x="417320" y="81991"/>
                  </a:moveTo>
                  <a:lnTo>
                    <a:pt x="358711" y="81991"/>
                  </a:lnTo>
                  <a:lnTo>
                    <a:pt x="373989" y="83500"/>
                  </a:lnTo>
                  <a:lnTo>
                    <a:pt x="385610" y="87896"/>
                  </a:lnTo>
                  <a:lnTo>
                    <a:pt x="393001" y="94978"/>
                  </a:lnTo>
                  <a:lnTo>
                    <a:pt x="395592" y="104546"/>
                  </a:lnTo>
                  <a:lnTo>
                    <a:pt x="393001" y="113938"/>
                  </a:lnTo>
                  <a:lnTo>
                    <a:pt x="385610" y="120929"/>
                  </a:lnTo>
                  <a:lnTo>
                    <a:pt x="373989" y="125291"/>
                  </a:lnTo>
                  <a:lnTo>
                    <a:pt x="358711" y="126796"/>
                  </a:lnTo>
                  <a:lnTo>
                    <a:pt x="417350" y="126796"/>
                  </a:lnTo>
                  <a:lnTo>
                    <a:pt x="420733" y="123248"/>
                  </a:lnTo>
                  <a:lnTo>
                    <a:pt x="425462" y="104546"/>
                  </a:lnTo>
                  <a:lnTo>
                    <a:pt x="420733" y="85620"/>
                  </a:lnTo>
                  <a:lnTo>
                    <a:pt x="417320" y="81991"/>
                  </a:lnTo>
                  <a:close/>
                </a:path>
                <a:path w="531495" h="278765">
                  <a:moveTo>
                    <a:pt x="224332" y="128015"/>
                  </a:moveTo>
                  <a:lnTo>
                    <a:pt x="192938" y="128015"/>
                  </a:lnTo>
                  <a:lnTo>
                    <a:pt x="192938" y="165506"/>
                  </a:lnTo>
                  <a:lnTo>
                    <a:pt x="224332" y="165506"/>
                  </a:lnTo>
                  <a:lnTo>
                    <a:pt x="224332" y="128015"/>
                  </a:lnTo>
                  <a:close/>
                </a:path>
                <a:path w="531495" h="278765">
                  <a:moveTo>
                    <a:pt x="71627" y="17678"/>
                  </a:moveTo>
                  <a:lnTo>
                    <a:pt x="43205" y="22626"/>
                  </a:lnTo>
                  <a:lnTo>
                    <a:pt x="20497" y="36461"/>
                  </a:lnTo>
                  <a:lnTo>
                    <a:pt x="5448" y="57669"/>
                  </a:lnTo>
                  <a:lnTo>
                    <a:pt x="0" y="84734"/>
                  </a:lnTo>
                  <a:lnTo>
                    <a:pt x="5448" y="111671"/>
                  </a:lnTo>
                  <a:lnTo>
                    <a:pt x="20497" y="132892"/>
                  </a:lnTo>
                  <a:lnTo>
                    <a:pt x="43205" y="146799"/>
                  </a:lnTo>
                  <a:lnTo>
                    <a:pt x="71627" y="151790"/>
                  </a:lnTo>
                  <a:lnTo>
                    <a:pt x="88363" y="150304"/>
                  </a:lnTo>
                  <a:lnTo>
                    <a:pt x="103555" y="145618"/>
                  </a:lnTo>
                  <a:lnTo>
                    <a:pt x="116805" y="138074"/>
                  </a:lnTo>
                  <a:lnTo>
                    <a:pt x="127711" y="128015"/>
                  </a:lnTo>
                  <a:lnTo>
                    <a:pt x="224332" y="128015"/>
                  </a:lnTo>
                  <a:lnTo>
                    <a:pt x="224332" y="124967"/>
                  </a:lnTo>
                  <a:lnTo>
                    <a:pt x="71627" y="124967"/>
                  </a:lnTo>
                  <a:lnTo>
                    <a:pt x="55073" y="122067"/>
                  </a:lnTo>
                  <a:lnTo>
                    <a:pt x="41833" y="113880"/>
                  </a:lnTo>
                  <a:lnTo>
                    <a:pt x="33051" y="101179"/>
                  </a:lnTo>
                  <a:lnTo>
                    <a:pt x="29870" y="84734"/>
                  </a:lnTo>
                  <a:lnTo>
                    <a:pt x="33051" y="68241"/>
                  </a:lnTo>
                  <a:lnTo>
                    <a:pt x="41833" y="55435"/>
                  </a:lnTo>
                  <a:lnTo>
                    <a:pt x="55073" y="47143"/>
                  </a:lnTo>
                  <a:lnTo>
                    <a:pt x="71627" y="44196"/>
                  </a:lnTo>
                  <a:lnTo>
                    <a:pt x="224332" y="44196"/>
                  </a:lnTo>
                  <a:lnTo>
                    <a:pt x="224332" y="41452"/>
                  </a:lnTo>
                  <a:lnTo>
                    <a:pt x="127711" y="41452"/>
                  </a:lnTo>
                  <a:lnTo>
                    <a:pt x="116805" y="31565"/>
                  </a:lnTo>
                  <a:lnTo>
                    <a:pt x="103555" y="24079"/>
                  </a:lnTo>
                  <a:lnTo>
                    <a:pt x="88363" y="19335"/>
                  </a:lnTo>
                  <a:lnTo>
                    <a:pt x="71627" y="17678"/>
                  </a:lnTo>
                  <a:close/>
                </a:path>
                <a:path w="531495" h="278765">
                  <a:moveTo>
                    <a:pt x="224332" y="44196"/>
                  </a:moveTo>
                  <a:lnTo>
                    <a:pt x="71627" y="44196"/>
                  </a:lnTo>
                  <a:lnTo>
                    <a:pt x="88182" y="47143"/>
                  </a:lnTo>
                  <a:lnTo>
                    <a:pt x="101422" y="55435"/>
                  </a:lnTo>
                  <a:lnTo>
                    <a:pt x="110204" y="68241"/>
                  </a:lnTo>
                  <a:lnTo>
                    <a:pt x="113385" y="84734"/>
                  </a:lnTo>
                  <a:lnTo>
                    <a:pt x="110204" y="101179"/>
                  </a:lnTo>
                  <a:lnTo>
                    <a:pt x="101422" y="113880"/>
                  </a:lnTo>
                  <a:lnTo>
                    <a:pt x="88182" y="122067"/>
                  </a:lnTo>
                  <a:lnTo>
                    <a:pt x="71627" y="124967"/>
                  </a:lnTo>
                  <a:lnTo>
                    <a:pt x="224332" y="124967"/>
                  </a:lnTo>
                  <a:lnTo>
                    <a:pt x="224332" y="102412"/>
                  </a:lnTo>
                  <a:lnTo>
                    <a:pt x="140817" y="102412"/>
                  </a:lnTo>
                  <a:lnTo>
                    <a:pt x="142341" y="96926"/>
                  </a:lnTo>
                  <a:lnTo>
                    <a:pt x="143256" y="90830"/>
                  </a:lnTo>
                  <a:lnTo>
                    <a:pt x="143256" y="78333"/>
                  </a:lnTo>
                  <a:lnTo>
                    <a:pt x="142341" y="72542"/>
                  </a:lnTo>
                  <a:lnTo>
                    <a:pt x="141122" y="67055"/>
                  </a:lnTo>
                  <a:lnTo>
                    <a:pt x="224332" y="67055"/>
                  </a:lnTo>
                  <a:lnTo>
                    <a:pt x="224332" y="44196"/>
                  </a:lnTo>
                  <a:close/>
                </a:path>
                <a:path w="531495" h="278765">
                  <a:moveTo>
                    <a:pt x="224332" y="67055"/>
                  </a:moveTo>
                  <a:lnTo>
                    <a:pt x="192938" y="67055"/>
                  </a:lnTo>
                  <a:lnTo>
                    <a:pt x="192938" y="102412"/>
                  </a:lnTo>
                  <a:lnTo>
                    <a:pt x="224332" y="102412"/>
                  </a:lnTo>
                  <a:lnTo>
                    <a:pt x="224332" y="67055"/>
                  </a:lnTo>
                  <a:close/>
                </a:path>
                <a:path w="531495" h="278765">
                  <a:moveTo>
                    <a:pt x="224332" y="2438"/>
                  </a:moveTo>
                  <a:lnTo>
                    <a:pt x="192938" y="2743"/>
                  </a:lnTo>
                  <a:lnTo>
                    <a:pt x="192938" y="41452"/>
                  </a:lnTo>
                  <a:lnTo>
                    <a:pt x="224332" y="41452"/>
                  </a:lnTo>
                  <a:lnTo>
                    <a:pt x="224332" y="2438"/>
                  </a:lnTo>
                  <a:close/>
                </a:path>
                <a:path w="531495" h="278765">
                  <a:moveTo>
                    <a:pt x="492213" y="2133"/>
                  </a:moveTo>
                  <a:lnTo>
                    <a:pt x="460819" y="2133"/>
                  </a:lnTo>
                  <a:lnTo>
                    <a:pt x="460819" y="153009"/>
                  </a:lnTo>
                  <a:lnTo>
                    <a:pt x="492213" y="153009"/>
                  </a:lnTo>
                  <a:lnTo>
                    <a:pt x="492213" y="90830"/>
                  </a:lnTo>
                  <a:lnTo>
                    <a:pt x="531228" y="90830"/>
                  </a:lnTo>
                  <a:lnTo>
                    <a:pt x="531228" y="64922"/>
                  </a:lnTo>
                  <a:lnTo>
                    <a:pt x="492213" y="64922"/>
                  </a:lnTo>
                  <a:lnTo>
                    <a:pt x="492213" y="2133"/>
                  </a:lnTo>
                  <a:close/>
                </a:path>
                <a:path w="531495" h="278765">
                  <a:moveTo>
                    <a:pt x="440093" y="25908"/>
                  </a:moveTo>
                  <a:lnTo>
                    <a:pt x="277634" y="25908"/>
                  </a:lnTo>
                  <a:lnTo>
                    <a:pt x="277634" y="49682"/>
                  </a:lnTo>
                  <a:lnTo>
                    <a:pt x="440093" y="49682"/>
                  </a:lnTo>
                  <a:lnTo>
                    <a:pt x="440093" y="25908"/>
                  </a:lnTo>
                  <a:close/>
                </a:path>
                <a:path w="531495" h="278765">
                  <a:moveTo>
                    <a:pt x="374561" y="0"/>
                  </a:moveTo>
                  <a:lnTo>
                    <a:pt x="343166" y="0"/>
                  </a:lnTo>
                  <a:lnTo>
                    <a:pt x="343166" y="25908"/>
                  </a:lnTo>
                  <a:lnTo>
                    <a:pt x="374561" y="25908"/>
                  </a:lnTo>
                  <a:lnTo>
                    <a:pt x="3745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4233" y="381842"/>
            <a:ext cx="1034415" cy="274955"/>
            <a:chOff x="344233" y="381842"/>
            <a:chExt cx="1034415" cy="274955"/>
          </a:xfrm>
        </p:grpSpPr>
        <p:sp>
          <p:nvSpPr>
            <p:cNvPr id="3" name="object 3"/>
            <p:cNvSpPr/>
            <p:nvPr/>
          </p:nvSpPr>
          <p:spPr>
            <a:xfrm>
              <a:off x="344233" y="409274"/>
              <a:ext cx="750570" cy="224790"/>
            </a:xfrm>
            <a:custGeom>
              <a:avLst/>
              <a:gdLst/>
              <a:ahLst/>
              <a:cxnLst/>
              <a:rect l="l" t="t" r="r" b="b"/>
              <a:pathLst>
                <a:path w="750569" h="224790">
                  <a:moveTo>
                    <a:pt x="664870" y="0"/>
                  </a:moveTo>
                  <a:lnTo>
                    <a:pt x="596899" y="0"/>
                  </a:lnTo>
                  <a:lnTo>
                    <a:pt x="596899" y="224332"/>
                  </a:lnTo>
                  <a:lnTo>
                    <a:pt x="632256" y="224332"/>
                  </a:lnTo>
                  <a:lnTo>
                    <a:pt x="632256" y="139293"/>
                  </a:lnTo>
                  <a:lnTo>
                    <a:pt x="666089" y="139293"/>
                  </a:lnTo>
                  <a:lnTo>
                    <a:pt x="699855" y="135002"/>
                  </a:lnTo>
                  <a:lnTo>
                    <a:pt x="726592" y="121881"/>
                  </a:lnTo>
                  <a:lnTo>
                    <a:pt x="735210" y="110947"/>
                  </a:lnTo>
                  <a:lnTo>
                    <a:pt x="632256" y="110947"/>
                  </a:lnTo>
                  <a:lnTo>
                    <a:pt x="632256" y="28346"/>
                  </a:lnTo>
                  <a:lnTo>
                    <a:pt x="737885" y="28346"/>
                  </a:lnTo>
                  <a:lnTo>
                    <a:pt x="726439" y="14859"/>
                  </a:lnTo>
                  <a:lnTo>
                    <a:pt x="699341" y="3457"/>
                  </a:lnTo>
                  <a:lnTo>
                    <a:pt x="664870" y="0"/>
                  </a:lnTo>
                  <a:close/>
                </a:path>
                <a:path w="750569" h="224790">
                  <a:moveTo>
                    <a:pt x="737885" y="28346"/>
                  </a:moveTo>
                  <a:lnTo>
                    <a:pt x="661517" y="28346"/>
                  </a:lnTo>
                  <a:lnTo>
                    <a:pt x="685039" y="30332"/>
                  </a:lnTo>
                  <a:lnTo>
                    <a:pt x="702017" y="36918"/>
                  </a:lnTo>
                  <a:lnTo>
                    <a:pt x="712309" y="49048"/>
                  </a:lnTo>
                  <a:lnTo>
                    <a:pt x="715771" y="67665"/>
                  </a:lnTo>
                  <a:lnTo>
                    <a:pt x="712542" y="86901"/>
                  </a:lnTo>
                  <a:lnTo>
                    <a:pt x="702741" y="100393"/>
                  </a:lnTo>
                  <a:lnTo>
                    <a:pt x="686196" y="108342"/>
                  </a:lnTo>
                  <a:lnTo>
                    <a:pt x="662736" y="110947"/>
                  </a:lnTo>
                  <a:lnTo>
                    <a:pt x="735210" y="110947"/>
                  </a:lnTo>
                  <a:lnTo>
                    <a:pt x="744184" y="99560"/>
                  </a:lnTo>
                  <a:lnTo>
                    <a:pt x="750519" y="67665"/>
                  </a:lnTo>
                  <a:lnTo>
                    <a:pt x="744165" y="35747"/>
                  </a:lnTo>
                  <a:lnTo>
                    <a:pt x="737885" y="28346"/>
                  </a:lnTo>
                  <a:close/>
                </a:path>
                <a:path w="750569" h="224790">
                  <a:moveTo>
                    <a:pt x="492239" y="29565"/>
                  </a:moveTo>
                  <a:lnTo>
                    <a:pt x="456882" y="29565"/>
                  </a:lnTo>
                  <a:lnTo>
                    <a:pt x="456882" y="224332"/>
                  </a:lnTo>
                  <a:lnTo>
                    <a:pt x="492239" y="224332"/>
                  </a:lnTo>
                  <a:lnTo>
                    <a:pt x="492239" y="29565"/>
                  </a:lnTo>
                  <a:close/>
                </a:path>
                <a:path w="750569" h="224790">
                  <a:moveTo>
                    <a:pt x="558380" y="0"/>
                  </a:moveTo>
                  <a:lnTo>
                    <a:pt x="391045" y="0"/>
                  </a:lnTo>
                  <a:lnTo>
                    <a:pt x="391045" y="29565"/>
                  </a:lnTo>
                  <a:lnTo>
                    <a:pt x="558380" y="29565"/>
                  </a:lnTo>
                  <a:lnTo>
                    <a:pt x="558380" y="0"/>
                  </a:lnTo>
                  <a:close/>
                </a:path>
                <a:path w="750569" h="224790">
                  <a:moveTo>
                    <a:pt x="306501" y="29565"/>
                  </a:moveTo>
                  <a:lnTo>
                    <a:pt x="271145" y="29565"/>
                  </a:lnTo>
                  <a:lnTo>
                    <a:pt x="271145" y="224332"/>
                  </a:lnTo>
                  <a:lnTo>
                    <a:pt x="306501" y="224332"/>
                  </a:lnTo>
                  <a:lnTo>
                    <a:pt x="306501" y="29565"/>
                  </a:lnTo>
                  <a:close/>
                </a:path>
                <a:path w="750569" h="224790">
                  <a:moveTo>
                    <a:pt x="372643" y="0"/>
                  </a:moveTo>
                  <a:lnTo>
                    <a:pt x="205308" y="0"/>
                  </a:lnTo>
                  <a:lnTo>
                    <a:pt x="205308" y="29565"/>
                  </a:lnTo>
                  <a:lnTo>
                    <a:pt x="372643" y="29565"/>
                  </a:lnTo>
                  <a:lnTo>
                    <a:pt x="372643" y="0"/>
                  </a:lnTo>
                  <a:close/>
                </a:path>
                <a:path w="750569" h="224790">
                  <a:moveTo>
                    <a:pt x="35356" y="0"/>
                  </a:moveTo>
                  <a:lnTo>
                    <a:pt x="0" y="0"/>
                  </a:lnTo>
                  <a:lnTo>
                    <a:pt x="0" y="224332"/>
                  </a:lnTo>
                  <a:lnTo>
                    <a:pt x="35356" y="224332"/>
                  </a:lnTo>
                  <a:lnTo>
                    <a:pt x="35356" y="122224"/>
                  </a:lnTo>
                  <a:lnTo>
                    <a:pt x="166725" y="122224"/>
                  </a:lnTo>
                  <a:lnTo>
                    <a:pt x="166725" y="91440"/>
                  </a:lnTo>
                  <a:lnTo>
                    <a:pt x="35356" y="91440"/>
                  </a:lnTo>
                  <a:lnTo>
                    <a:pt x="35356" y="0"/>
                  </a:lnTo>
                  <a:close/>
                </a:path>
                <a:path w="750569" h="224790">
                  <a:moveTo>
                    <a:pt x="166725" y="122224"/>
                  </a:moveTo>
                  <a:lnTo>
                    <a:pt x="131368" y="122224"/>
                  </a:lnTo>
                  <a:lnTo>
                    <a:pt x="131368" y="224332"/>
                  </a:lnTo>
                  <a:lnTo>
                    <a:pt x="166725" y="224332"/>
                  </a:lnTo>
                  <a:lnTo>
                    <a:pt x="166725" y="122224"/>
                  </a:lnTo>
                  <a:close/>
                </a:path>
                <a:path w="750569" h="224790">
                  <a:moveTo>
                    <a:pt x="166725" y="0"/>
                  </a:moveTo>
                  <a:lnTo>
                    <a:pt x="131368" y="0"/>
                  </a:lnTo>
                  <a:lnTo>
                    <a:pt x="131368" y="91440"/>
                  </a:lnTo>
                  <a:lnTo>
                    <a:pt x="166725" y="91440"/>
                  </a:lnTo>
                  <a:lnTo>
                    <a:pt x="166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20914" y="381842"/>
              <a:ext cx="257810" cy="274955"/>
            </a:xfrm>
            <a:custGeom>
              <a:avLst/>
              <a:gdLst/>
              <a:ahLst/>
              <a:cxnLst/>
              <a:rect l="l" t="t" r="r" b="b"/>
              <a:pathLst>
                <a:path w="257809" h="274955">
                  <a:moveTo>
                    <a:pt x="84734" y="17068"/>
                  </a:moveTo>
                  <a:lnTo>
                    <a:pt x="55335" y="21917"/>
                  </a:lnTo>
                  <a:lnTo>
                    <a:pt x="31965" y="35509"/>
                  </a:lnTo>
                  <a:lnTo>
                    <a:pt x="16540" y="56416"/>
                  </a:lnTo>
                  <a:lnTo>
                    <a:pt x="10972" y="83210"/>
                  </a:lnTo>
                  <a:lnTo>
                    <a:pt x="15268" y="106770"/>
                  </a:lnTo>
                  <a:lnTo>
                    <a:pt x="27279" y="126072"/>
                  </a:lnTo>
                  <a:lnTo>
                    <a:pt x="45691" y="140174"/>
                  </a:lnTo>
                  <a:lnTo>
                    <a:pt x="69189" y="148132"/>
                  </a:lnTo>
                  <a:lnTo>
                    <a:pt x="69189" y="191414"/>
                  </a:lnTo>
                  <a:lnTo>
                    <a:pt x="50877" y="191766"/>
                  </a:lnTo>
                  <a:lnTo>
                    <a:pt x="0" y="192024"/>
                  </a:lnTo>
                  <a:lnTo>
                    <a:pt x="4267" y="217931"/>
                  </a:lnTo>
                  <a:lnTo>
                    <a:pt x="42338" y="217727"/>
                  </a:lnTo>
                  <a:lnTo>
                    <a:pt x="84353" y="216522"/>
                  </a:lnTo>
                  <a:lnTo>
                    <a:pt x="128311" y="213431"/>
                  </a:lnTo>
                  <a:lnTo>
                    <a:pt x="172211" y="207568"/>
                  </a:lnTo>
                  <a:lnTo>
                    <a:pt x="170154" y="190195"/>
                  </a:lnTo>
                  <a:lnTo>
                    <a:pt x="100584" y="190195"/>
                  </a:lnTo>
                  <a:lnTo>
                    <a:pt x="100584" y="147827"/>
                  </a:lnTo>
                  <a:lnTo>
                    <a:pt x="123986" y="139917"/>
                  </a:lnTo>
                  <a:lnTo>
                    <a:pt x="142189" y="125920"/>
                  </a:lnTo>
                  <a:lnTo>
                    <a:pt x="144461" y="122224"/>
                  </a:lnTo>
                  <a:lnTo>
                    <a:pt x="84734" y="122224"/>
                  </a:lnTo>
                  <a:lnTo>
                    <a:pt x="67427" y="119514"/>
                  </a:lnTo>
                  <a:lnTo>
                    <a:pt x="53721" y="111747"/>
                  </a:lnTo>
                  <a:lnTo>
                    <a:pt x="44700" y="99464"/>
                  </a:lnTo>
                  <a:lnTo>
                    <a:pt x="41452" y="83210"/>
                  </a:lnTo>
                  <a:lnTo>
                    <a:pt x="44700" y="66908"/>
                  </a:lnTo>
                  <a:lnTo>
                    <a:pt x="53721" y="54521"/>
                  </a:lnTo>
                  <a:lnTo>
                    <a:pt x="67427" y="46648"/>
                  </a:lnTo>
                  <a:lnTo>
                    <a:pt x="84734" y="43891"/>
                  </a:lnTo>
                  <a:lnTo>
                    <a:pt x="143492" y="43891"/>
                  </a:lnTo>
                  <a:lnTo>
                    <a:pt x="137350" y="35509"/>
                  </a:lnTo>
                  <a:lnTo>
                    <a:pt x="114085" y="21917"/>
                  </a:lnTo>
                  <a:lnTo>
                    <a:pt x="84734" y="17068"/>
                  </a:lnTo>
                  <a:close/>
                </a:path>
                <a:path w="257809" h="274955">
                  <a:moveTo>
                    <a:pt x="169468" y="184403"/>
                  </a:moveTo>
                  <a:lnTo>
                    <a:pt x="152747" y="186466"/>
                  </a:lnTo>
                  <a:lnTo>
                    <a:pt x="135597" y="188099"/>
                  </a:lnTo>
                  <a:lnTo>
                    <a:pt x="118162" y="189333"/>
                  </a:lnTo>
                  <a:lnTo>
                    <a:pt x="100584" y="190195"/>
                  </a:lnTo>
                  <a:lnTo>
                    <a:pt x="170154" y="190195"/>
                  </a:lnTo>
                  <a:lnTo>
                    <a:pt x="169468" y="184403"/>
                  </a:lnTo>
                  <a:close/>
                </a:path>
                <a:path w="257809" h="274955">
                  <a:moveTo>
                    <a:pt x="143492" y="43891"/>
                  </a:moveTo>
                  <a:lnTo>
                    <a:pt x="84734" y="43891"/>
                  </a:lnTo>
                  <a:lnTo>
                    <a:pt x="101993" y="46648"/>
                  </a:lnTo>
                  <a:lnTo>
                    <a:pt x="115595" y="54521"/>
                  </a:lnTo>
                  <a:lnTo>
                    <a:pt x="124510" y="66908"/>
                  </a:lnTo>
                  <a:lnTo>
                    <a:pt x="127711" y="83210"/>
                  </a:lnTo>
                  <a:lnTo>
                    <a:pt x="124510" y="99464"/>
                  </a:lnTo>
                  <a:lnTo>
                    <a:pt x="115595" y="111747"/>
                  </a:lnTo>
                  <a:lnTo>
                    <a:pt x="101993" y="119514"/>
                  </a:lnTo>
                  <a:lnTo>
                    <a:pt x="84734" y="122224"/>
                  </a:lnTo>
                  <a:lnTo>
                    <a:pt x="144461" y="122224"/>
                  </a:lnTo>
                  <a:lnTo>
                    <a:pt x="153990" y="106722"/>
                  </a:lnTo>
                  <a:lnTo>
                    <a:pt x="158191" y="83210"/>
                  </a:lnTo>
                  <a:lnTo>
                    <a:pt x="152671" y="56416"/>
                  </a:lnTo>
                  <a:lnTo>
                    <a:pt x="143492" y="43891"/>
                  </a:lnTo>
                  <a:close/>
                </a:path>
                <a:path w="257809" h="274955">
                  <a:moveTo>
                    <a:pt x="217017" y="0"/>
                  </a:moveTo>
                  <a:lnTo>
                    <a:pt x="185623" y="0"/>
                  </a:lnTo>
                  <a:lnTo>
                    <a:pt x="185623" y="274929"/>
                  </a:lnTo>
                  <a:lnTo>
                    <a:pt x="217017" y="274929"/>
                  </a:lnTo>
                  <a:lnTo>
                    <a:pt x="217017" y="137160"/>
                  </a:lnTo>
                  <a:lnTo>
                    <a:pt x="257555" y="137160"/>
                  </a:lnTo>
                  <a:lnTo>
                    <a:pt x="257555" y="110947"/>
                  </a:lnTo>
                  <a:lnTo>
                    <a:pt x="217017" y="110947"/>
                  </a:lnTo>
                  <a:lnTo>
                    <a:pt x="2170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471383" y="381537"/>
            <a:ext cx="236220" cy="272415"/>
          </a:xfrm>
          <a:custGeom>
            <a:avLst/>
            <a:gdLst/>
            <a:ahLst/>
            <a:cxnLst/>
            <a:rect l="l" t="t" r="r" b="b"/>
            <a:pathLst>
              <a:path w="236219" h="272415">
                <a:moveTo>
                  <a:pt x="77724" y="179831"/>
                </a:moveTo>
                <a:lnTo>
                  <a:pt x="46634" y="179831"/>
                </a:lnTo>
                <a:lnTo>
                  <a:pt x="46634" y="272186"/>
                </a:lnTo>
                <a:lnTo>
                  <a:pt x="236219" y="272186"/>
                </a:lnTo>
                <a:lnTo>
                  <a:pt x="236219" y="247497"/>
                </a:lnTo>
                <a:lnTo>
                  <a:pt x="77724" y="247497"/>
                </a:lnTo>
                <a:lnTo>
                  <a:pt x="77724" y="225856"/>
                </a:lnTo>
                <a:lnTo>
                  <a:pt x="236219" y="225856"/>
                </a:lnTo>
                <a:lnTo>
                  <a:pt x="236219" y="202082"/>
                </a:lnTo>
                <a:lnTo>
                  <a:pt x="77724" y="202082"/>
                </a:lnTo>
                <a:lnTo>
                  <a:pt x="77724" y="179831"/>
                </a:lnTo>
                <a:close/>
              </a:path>
              <a:path w="236219" h="272415">
                <a:moveTo>
                  <a:pt x="236219" y="225856"/>
                </a:moveTo>
                <a:lnTo>
                  <a:pt x="205130" y="225856"/>
                </a:lnTo>
                <a:lnTo>
                  <a:pt x="205130" y="247497"/>
                </a:lnTo>
                <a:lnTo>
                  <a:pt x="236219" y="247497"/>
                </a:lnTo>
                <a:lnTo>
                  <a:pt x="236219" y="225856"/>
                </a:lnTo>
                <a:close/>
              </a:path>
              <a:path w="236219" h="272415">
                <a:moveTo>
                  <a:pt x="236219" y="179831"/>
                </a:moveTo>
                <a:lnTo>
                  <a:pt x="205130" y="179831"/>
                </a:lnTo>
                <a:lnTo>
                  <a:pt x="205130" y="202082"/>
                </a:lnTo>
                <a:lnTo>
                  <a:pt x="236219" y="202082"/>
                </a:lnTo>
                <a:lnTo>
                  <a:pt x="236219" y="179831"/>
                </a:lnTo>
                <a:close/>
              </a:path>
              <a:path w="236219" h="272415">
                <a:moveTo>
                  <a:pt x="185013" y="5486"/>
                </a:moveTo>
                <a:lnTo>
                  <a:pt x="155448" y="5486"/>
                </a:lnTo>
                <a:lnTo>
                  <a:pt x="155448" y="135940"/>
                </a:lnTo>
                <a:lnTo>
                  <a:pt x="110642" y="135940"/>
                </a:lnTo>
                <a:lnTo>
                  <a:pt x="110642" y="157276"/>
                </a:lnTo>
                <a:lnTo>
                  <a:pt x="155448" y="157276"/>
                </a:lnTo>
                <a:lnTo>
                  <a:pt x="155448" y="169468"/>
                </a:lnTo>
                <a:lnTo>
                  <a:pt x="185013" y="169468"/>
                </a:lnTo>
                <a:lnTo>
                  <a:pt x="185013" y="5486"/>
                </a:lnTo>
                <a:close/>
              </a:path>
              <a:path w="236219" h="272415">
                <a:moveTo>
                  <a:pt x="89001" y="128015"/>
                </a:moveTo>
                <a:lnTo>
                  <a:pt x="58826" y="128015"/>
                </a:lnTo>
                <a:lnTo>
                  <a:pt x="58826" y="169163"/>
                </a:lnTo>
                <a:lnTo>
                  <a:pt x="89001" y="169163"/>
                </a:lnTo>
                <a:lnTo>
                  <a:pt x="89001" y="128015"/>
                </a:lnTo>
                <a:close/>
              </a:path>
              <a:path w="236219" h="272415">
                <a:moveTo>
                  <a:pt x="142341" y="97231"/>
                </a:moveTo>
                <a:lnTo>
                  <a:pt x="106427" y="101555"/>
                </a:lnTo>
                <a:lnTo>
                  <a:pt x="68313" y="103936"/>
                </a:lnTo>
                <a:lnTo>
                  <a:pt x="31627" y="104946"/>
                </a:lnTo>
                <a:lnTo>
                  <a:pt x="0" y="105155"/>
                </a:lnTo>
                <a:lnTo>
                  <a:pt x="3047" y="129235"/>
                </a:lnTo>
                <a:lnTo>
                  <a:pt x="15363" y="129173"/>
                </a:lnTo>
                <a:lnTo>
                  <a:pt x="28879" y="128968"/>
                </a:lnTo>
                <a:lnTo>
                  <a:pt x="43424" y="128592"/>
                </a:lnTo>
                <a:lnTo>
                  <a:pt x="58826" y="128015"/>
                </a:lnTo>
                <a:lnTo>
                  <a:pt x="89001" y="128015"/>
                </a:lnTo>
                <a:lnTo>
                  <a:pt x="89001" y="126187"/>
                </a:lnTo>
                <a:lnTo>
                  <a:pt x="103322" y="124996"/>
                </a:lnTo>
                <a:lnTo>
                  <a:pt x="117386" y="123291"/>
                </a:lnTo>
                <a:lnTo>
                  <a:pt x="131049" y="121129"/>
                </a:lnTo>
                <a:lnTo>
                  <a:pt x="144170" y="118567"/>
                </a:lnTo>
                <a:lnTo>
                  <a:pt x="142341" y="97231"/>
                </a:lnTo>
                <a:close/>
              </a:path>
              <a:path w="236219" h="272415">
                <a:moveTo>
                  <a:pt x="72847" y="9753"/>
                </a:moveTo>
                <a:lnTo>
                  <a:pt x="48420" y="12663"/>
                </a:lnTo>
                <a:lnTo>
                  <a:pt x="29451" y="20916"/>
                </a:lnTo>
                <a:lnTo>
                  <a:pt x="17168" y="33799"/>
                </a:lnTo>
                <a:lnTo>
                  <a:pt x="12801" y="50596"/>
                </a:lnTo>
                <a:lnTo>
                  <a:pt x="17168" y="67698"/>
                </a:lnTo>
                <a:lnTo>
                  <a:pt x="29451" y="80657"/>
                </a:lnTo>
                <a:lnTo>
                  <a:pt x="48420" y="88873"/>
                </a:lnTo>
                <a:lnTo>
                  <a:pt x="72847" y="91744"/>
                </a:lnTo>
                <a:lnTo>
                  <a:pt x="97402" y="88873"/>
                </a:lnTo>
                <a:lnTo>
                  <a:pt x="116357" y="80657"/>
                </a:lnTo>
                <a:lnTo>
                  <a:pt x="126589" y="69799"/>
                </a:lnTo>
                <a:lnTo>
                  <a:pt x="72847" y="69799"/>
                </a:lnTo>
                <a:lnTo>
                  <a:pt x="59793" y="68513"/>
                </a:lnTo>
                <a:lnTo>
                  <a:pt x="49796" y="64770"/>
                </a:lnTo>
                <a:lnTo>
                  <a:pt x="43400" y="58740"/>
                </a:lnTo>
                <a:lnTo>
                  <a:pt x="41147" y="50596"/>
                </a:lnTo>
                <a:lnTo>
                  <a:pt x="43400" y="42629"/>
                </a:lnTo>
                <a:lnTo>
                  <a:pt x="49796" y="36690"/>
                </a:lnTo>
                <a:lnTo>
                  <a:pt x="59793" y="32980"/>
                </a:lnTo>
                <a:lnTo>
                  <a:pt x="72847" y="31699"/>
                </a:lnTo>
                <a:lnTo>
                  <a:pt x="126577" y="31699"/>
                </a:lnTo>
                <a:lnTo>
                  <a:pt x="116357" y="20916"/>
                </a:lnTo>
                <a:lnTo>
                  <a:pt x="97402" y="12663"/>
                </a:lnTo>
                <a:lnTo>
                  <a:pt x="72847" y="9753"/>
                </a:lnTo>
                <a:close/>
              </a:path>
              <a:path w="236219" h="272415">
                <a:moveTo>
                  <a:pt x="126577" y="31699"/>
                </a:moveTo>
                <a:lnTo>
                  <a:pt x="72847" y="31699"/>
                </a:lnTo>
                <a:lnTo>
                  <a:pt x="86077" y="32980"/>
                </a:lnTo>
                <a:lnTo>
                  <a:pt x="96164" y="36690"/>
                </a:lnTo>
                <a:lnTo>
                  <a:pt x="102593" y="42629"/>
                </a:lnTo>
                <a:lnTo>
                  <a:pt x="104851" y="50596"/>
                </a:lnTo>
                <a:lnTo>
                  <a:pt x="102593" y="58740"/>
                </a:lnTo>
                <a:lnTo>
                  <a:pt x="96164" y="64770"/>
                </a:lnTo>
                <a:lnTo>
                  <a:pt x="86077" y="68513"/>
                </a:lnTo>
                <a:lnTo>
                  <a:pt x="72847" y="69799"/>
                </a:lnTo>
                <a:lnTo>
                  <a:pt x="126589" y="69799"/>
                </a:lnTo>
                <a:lnTo>
                  <a:pt x="128568" y="67698"/>
                </a:lnTo>
                <a:lnTo>
                  <a:pt x="132892" y="50596"/>
                </a:lnTo>
                <a:lnTo>
                  <a:pt x="128568" y="33799"/>
                </a:lnTo>
                <a:lnTo>
                  <a:pt x="126577" y="31699"/>
                </a:lnTo>
                <a:close/>
              </a:path>
              <a:path w="236219" h="272415">
                <a:moveTo>
                  <a:pt x="236219" y="0"/>
                </a:moveTo>
                <a:lnTo>
                  <a:pt x="206349" y="0"/>
                </a:lnTo>
                <a:lnTo>
                  <a:pt x="206349" y="170078"/>
                </a:lnTo>
                <a:lnTo>
                  <a:pt x="236219" y="170078"/>
                </a:lnTo>
                <a:lnTo>
                  <a:pt x="236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22462" y="381232"/>
            <a:ext cx="1350645" cy="276225"/>
          </a:xfrm>
          <a:custGeom>
            <a:avLst/>
            <a:gdLst/>
            <a:ahLst/>
            <a:cxnLst/>
            <a:rect l="l" t="t" r="r" b="b"/>
            <a:pathLst>
              <a:path w="1350645" h="276225">
                <a:moveTo>
                  <a:pt x="249326" y="215493"/>
                </a:moveTo>
                <a:lnTo>
                  <a:pt x="0" y="215493"/>
                </a:lnTo>
                <a:lnTo>
                  <a:pt x="0" y="241401"/>
                </a:lnTo>
                <a:lnTo>
                  <a:pt x="249326" y="241401"/>
                </a:lnTo>
                <a:lnTo>
                  <a:pt x="249326" y="215493"/>
                </a:lnTo>
                <a:close/>
              </a:path>
              <a:path w="1350645" h="276225">
                <a:moveTo>
                  <a:pt x="1302258" y="182879"/>
                </a:moveTo>
                <a:lnTo>
                  <a:pt x="1256585" y="188037"/>
                </a:lnTo>
                <a:lnTo>
                  <a:pt x="1210056" y="190766"/>
                </a:lnTo>
                <a:lnTo>
                  <a:pt x="1165355" y="191838"/>
                </a:lnTo>
                <a:lnTo>
                  <a:pt x="1125169" y="192024"/>
                </a:lnTo>
                <a:lnTo>
                  <a:pt x="1129131" y="217931"/>
                </a:lnTo>
                <a:lnTo>
                  <a:pt x="1168560" y="217655"/>
                </a:lnTo>
                <a:lnTo>
                  <a:pt x="1212303" y="216179"/>
                </a:lnTo>
                <a:lnTo>
                  <a:pt x="1258276" y="212531"/>
                </a:lnTo>
                <a:lnTo>
                  <a:pt x="1304391" y="205739"/>
                </a:lnTo>
                <a:lnTo>
                  <a:pt x="1302258" y="182879"/>
                </a:lnTo>
                <a:close/>
              </a:path>
              <a:path w="1350645" h="276225">
                <a:moveTo>
                  <a:pt x="701268" y="182270"/>
                </a:moveTo>
                <a:lnTo>
                  <a:pt x="669874" y="182270"/>
                </a:lnTo>
                <a:lnTo>
                  <a:pt x="669874" y="275843"/>
                </a:lnTo>
                <a:lnTo>
                  <a:pt x="701268" y="275843"/>
                </a:lnTo>
                <a:lnTo>
                  <a:pt x="701268" y="182270"/>
                </a:lnTo>
                <a:close/>
              </a:path>
              <a:path w="1350645" h="276225">
                <a:moveTo>
                  <a:pt x="811301" y="156362"/>
                </a:moveTo>
                <a:lnTo>
                  <a:pt x="561670" y="156362"/>
                </a:lnTo>
                <a:lnTo>
                  <a:pt x="561670" y="182270"/>
                </a:lnTo>
                <a:lnTo>
                  <a:pt x="811301" y="182270"/>
                </a:lnTo>
                <a:lnTo>
                  <a:pt x="811301" y="156362"/>
                </a:lnTo>
                <a:close/>
              </a:path>
              <a:path w="1350645" h="276225">
                <a:moveTo>
                  <a:pt x="59131" y="19507"/>
                </a:moveTo>
                <a:lnTo>
                  <a:pt x="28041" y="19507"/>
                </a:lnTo>
                <a:lnTo>
                  <a:pt x="28041" y="164591"/>
                </a:lnTo>
                <a:lnTo>
                  <a:pt x="220675" y="164591"/>
                </a:lnTo>
                <a:lnTo>
                  <a:pt x="220675" y="139293"/>
                </a:lnTo>
                <a:lnTo>
                  <a:pt x="59131" y="139293"/>
                </a:lnTo>
                <a:lnTo>
                  <a:pt x="59131" y="92659"/>
                </a:lnTo>
                <a:lnTo>
                  <a:pt x="220675" y="92659"/>
                </a:lnTo>
                <a:lnTo>
                  <a:pt x="220675" y="67665"/>
                </a:lnTo>
                <a:lnTo>
                  <a:pt x="59131" y="67665"/>
                </a:lnTo>
                <a:lnTo>
                  <a:pt x="59131" y="19507"/>
                </a:lnTo>
                <a:close/>
              </a:path>
              <a:path w="1350645" h="276225">
                <a:moveTo>
                  <a:pt x="220675" y="92659"/>
                </a:moveTo>
                <a:lnTo>
                  <a:pt x="189585" y="92659"/>
                </a:lnTo>
                <a:lnTo>
                  <a:pt x="189585" y="139293"/>
                </a:lnTo>
                <a:lnTo>
                  <a:pt x="220675" y="139293"/>
                </a:lnTo>
                <a:lnTo>
                  <a:pt x="220675" y="92659"/>
                </a:lnTo>
                <a:close/>
              </a:path>
              <a:path w="1350645" h="276225">
                <a:moveTo>
                  <a:pt x="220675" y="19507"/>
                </a:moveTo>
                <a:lnTo>
                  <a:pt x="189585" y="19507"/>
                </a:lnTo>
                <a:lnTo>
                  <a:pt x="189585" y="67665"/>
                </a:lnTo>
                <a:lnTo>
                  <a:pt x="220675" y="67665"/>
                </a:lnTo>
                <a:lnTo>
                  <a:pt x="220675" y="19507"/>
                </a:lnTo>
                <a:close/>
              </a:path>
              <a:path w="1350645" h="276225">
                <a:moveTo>
                  <a:pt x="1212646" y="19812"/>
                </a:moveTo>
                <a:lnTo>
                  <a:pt x="1182847" y="24660"/>
                </a:lnTo>
                <a:lnTo>
                  <a:pt x="1159192" y="38252"/>
                </a:lnTo>
                <a:lnTo>
                  <a:pt x="1143595" y="59159"/>
                </a:lnTo>
                <a:lnTo>
                  <a:pt x="1137970" y="85953"/>
                </a:lnTo>
                <a:lnTo>
                  <a:pt x="1143595" y="112747"/>
                </a:lnTo>
                <a:lnTo>
                  <a:pt x="1159192" y="133654"/>
                </a:lnTo>
                <a:lnTo>
                  <a:pt x="1182847" y="147246"/>
                </a:lnTo>
                <a:lnTo>
                  <a:pt x="1212646" y="152095"/>
                </a:lnTo>
                <a:lnTo>
                  <a:pt x="1242493" y="147246"/>
                </a:lnTo>
                <a:lnTo>
                  <a:pt x="1266253" y="133654"/>
                </a:lnTo>
                <a:lnTo>
                  <a:pt x="1272548" y="125272"/>
                </a:lnTo>
                <a:lnTo>
                  <a:pt x="1212646" y="125272"/>
                </a:lnTo>
                <a:lnTo>
                  <a:pt x="1195116" y="122472"/>
                </a:lnTo>
                <a:lnTo>
                  <a:pt x="1181214" y="114528"/>
                </a:lnTo>
                <a:lnTo>
                  <a:pt x="1172056" y="102127"/>
                </a:lnTo>
                <a:lnTo>
                  <a:pt x="1168755" y="85953"/>
                </a:lnTo>
                <a:lnTo>
                  <a:pt x="1172056" y="69651"/>
                </a:lnTo>
                <a:lnTo>
                  <a:pt x="1181214" y="57264"/>
                </a:lnTo>
                <a:lnTo>
                  <a:pt x="1195116" y="49391"/>
                </a:lnTo>
                <a:lnTo>
                  <a:pt x="1212646" y="46634"/>
                </a:lnTo>
                <a:lnTo>
                  <a:pt x="1272548" y="46634"/>
                </a:lnTo>
                <a:lnTo>
                  <a:pt x="1266253" y="38252"/>
                </a:lnTo>
                <a:lnTo>
                  <a:pt x="1242493" y="24660"/>
                </a:lnTo>
                <a:lnTo>
                  <a:pt x="1212646" y="19812"/>
                </a:lnTo>
                <a:close/>
              </a:path>
              <a:path w="1350645" h="276225">
                <a:moveTo>
                  <a:pt x="1272548" y="46634"/>
                </a:moveTo>
                <a:lnTo>
                  <a:pt x="1212646" y="46634"/>
                </a:lnTo>
                <a:lnTo>
                  <a:pt x="1230353" y="49391"/>
                </a:lnTo>
                <a:lnTo>
                  <a:pt x="1244345" y="57264"/>
                </a:lnTo>
                <a:lnTo>
                  <a:pt x="1253537" y="69651"/>
                </a:lnTo>
                <a:lnTo>
                  <a:pt x="1256842" y="85953"/>
                </a:lnTo>
                <a:lnTo>
                  <a:pt x="1253537" y="102127"/>
                </a:lnTo>
                <a:lnTo>
                  <a:pt x="1244346" y="114528"/>
                </a:lnTo>
                <a:lnTo>
                  <a:pt x="1230353" y="122472"/>
                </a:lnTo>
                <a:lnTo>
                  <a:pt x="1212646" y="125272"/>
                </a:lnTo>
                <a:lnTo>
                  <a:pt x="1272548" y="125272"/>
                </a:lnTo>
                <a:lnTo>
                  <a:pt x="1281955" y="112747"/>
                </a:lnTo>
                <a:lnTo>
                  <a:pt x="1287627" y="85953"/>
                </a:lnTo>
                <a:lnTo>
                  <a:pt x="1281955" y="59159"/>
                </a:lnTo>
                <a:lnTo>
                  <a:pt x="1272548" y="46634"/>
                </a:lnTo>
                <a:close/>
              </a:path>
              <a:path w="1350645" h="276225">
                <a:moveTo>
                  <a:pt x="686028" y="10667"/>
                </a:moveTo>
                <a:lnTo>
                  <a:pt x="646180" y="14963"/>
                </a:lnTo>
                <a:lnTo>
                  <a:pt x="615276" y="27203"/>
                </a:lnTo>
                <a:lnTo>
                  <a:pt x="595288" y="46415"/>
                </a:lnTo>
                <a:lnTo>
                  <a:pt x="588187" y="71627"/>
                </a:lnTo>
                <a:lnTo>
                  <a:pt x="595288" y="97016"/>
                </a:lnTo>
                <a:lnTo>
                  <a:pt x="615276" y="116319"/>
                </a:lnTo>
                <a:lnTo>
                  <a:pt x="646180" y="128592"/>
                </a:lnTo>
                <a:lnTo>
                  <a:pt x="686028" y="132892"/>
                </a:lnTo>
                <a:lnTo>
                  <a:pt x="725700" y="128592"/>
                </a:lnTo>
                <a:lnTo>
                  <a:pt x="756513" y="116319"/>
                </a:lnTo>
                <a:lnTo>
                  <a:pt x="765533" y="107594"/>
                </a:lnTo>
                <a:lnTo>
                  <a:pt x="686028" y="107594"/>
                </a:lnTo>
                <a:lnTo>
                  <a:pt x="659072" y="105146"/>
                </a:lnTo>
                <a:lnTo>
                  <a:pt x="638403" y="98069"/>
                </a:lnTo>
                <a:lnTo>
                  <a:pt x="625163" y="86763"/>
                </a:lnTo>
                <a:lnTo>
                  <a:pt x="620496" y="71627"/>
                </a:lnTo>
                <a:lnTo>
                  <a:pt x="625163" y="56668"/>
                </a:lnTo>
                <a:lnTo>
                  <a:pt x="638403" y="45453"/>
                </a:lnTo>
                <a:lnTo>
                  <a:pt x="659072" y="38409"/>
                </a:lnTo>
                <a:lnTo>
                  <a:pt x="686028" y="35966"/>
                </a:lnTo>
                <a:lnTo>
                  <a:pt x="765615" y="35966"/>
                </a:lnTo>
                <a:lnTo>
                  <a:pt x="756513" y="27203"/>
                </a:lnTo>
                <a:lnTo>
                  <a:pt x="725700" y="14963"/>
                </a:lnTo>
                <a:lnTo>
                  <a:pt x="686028" y="10667"/>
                </a:lnTo>
                <a:close/>
              </a:path>
              <a:path w="1350645" h="276225">
                <a:moveTo>
                  <a:pt x="765615" y="35966"/>
                </a:moveTo>
                <a:lnTo>
                  <a:pt x="686028" y="35966"/>
                </a:lnTo>
                <a:lnTo>
                  <a:pt x="712808" y="38409"/>
                </a:lnTo>
                <a:lnTo>
                  <a:pt x="733386" y="45453"/>
                </a:lnTo>
                <a:lnTo>
                  <a:pt x="746593" y="56668"/>
                </a:lnTo>
                <a:lnTo>
                  <a:pt x="751255" y="71627"/>
                </a:lnTo>
                <a:lnTo>
                  <a:pt x="746593" y="86763"/>
                </a:lnTo>
                <a:lnTo>
                  <a:pt x="733386" y="98069"/>
                </a:lnTo>
                <a:lnTo>
                  <a:pt x="712808" y="105146"/>
                </a:lnTo>
                <a:lnTo>
                  <a:pt x="686028" y="107594"/>
                </a:lnTo>
                <a:lnTo>
                  <a:pt x="765533" y="107594"/>
                </a:lnTo>
                <a:lnTo>
                  <a:pt x="776468" y="97016"/>
                </a:lnTo>
                <a:lnTo>
                  <a:pt x="783564" y="71627"/>
                </a:lnTo>
                <a:lnTo>
                  <a:pt x="776468" y="46415"/>
                </a:lnTo>
                <a:lnTo>
                  <a:pt x="765615" y="35966"/>
                </a:lnTo>
                <a:close/>
              </a:path>
              <a:path w="1350645" h="276225">
                <a:moveTo>
                  <a:pt x="1071257" y="304"/>
                </a:moveTo>
                <a:lnTo>
                  <a:pt x="1039863" y="304"/>
                </a:lnTo>
                <a:lnTo>
                  <a:pt x="1039863" y="98755"/>
                </a:lnTo>
                <a:lnTo>
                  <a:pt x="985608" y="98755"/>
                </a:lnTo>
                <a:lnTo>
                  <a:pt x="985608" y="124663"/>
                </a:lnTo>
                <a:lnTo>
                  <a:pt x="1039863" y="124663"/>
                </a:lnTo>
                <a:lnTo>
                  <a:pt x="1039863" y="276148"/>
                </a:lnTo>
                <a:lnTo>
                  <a:pt x="1071257" y="276148"/>
                </a:lnTo>
                <a:lnTo>
                  <a:pt x="1071257" y="304"/>
                </a:lnTo>
                <a:close/>
              </a:path>
              <a:path w="1350645" h="276225">
                <a:moveTo>
                  <a:pt x="941717" y="53644"/>
                </a:moveTo>
                <a:lnTo>
                  <a:pt x="910018" y="53644"/>
                </a:lnTo>
                <a:lnTo>
                  <a:pt x="910018" y="75895"/>
                </a:lnTo>
                <a:lnTo>
                  <a:pt x="905022" y="113128"/>
                </a:lnTo>
                <a:lnTo>
                  <a:pt x="890854" y="148132"/>
                </a:lnTo>
                <a:lnTo>
                  <a:pt x="868741" y="177650"/>
                </a:lnTo>
                <a:lnTo>
                  <a:pt x="839914" y="198424"/>
                </a:lnTo>
                <a:lnTo>
                  <a:pt x="858507" y="223418"/>
                </a:lnTo>
                <a:lnTo>
                  <a:pt x="880914" y="208054"/>
                </a:lnTo>
                <a:lnTo>
                  <a:pt x="899921" y="187375"/>
                </a:lnTo>
                <a:lnTo>
                  <a:pt x="915214" y="162467"/>
                </a:lnTo>
                <a:lnTo>
                  <a:pt x="926477" y="134416"/>
                </a:lnTo>
                <a:lnTo>
                  <a:pt x="956522" y="134416"/>
                </a:lnTo>
                <a:lnTo>
                  <a:pt x="946670" y="111071"/>
                </a:lnTo>
                <a:lnTo>
                  <a:pt x="941717" y="75895"/>
                </a:lnTo>
                <a:lnTo>
                  <a:pt x="941717" y="53644"/>
                </a:lnTo>
                <a:close/>
              </a:path>
              <a:path w="1350645" h="276225">
                <a:moveTo>
                  <a:pt x="956522" y="134416"/>
                </a:moveTo>
                <a:lnTo>
                  <a:pt x="926477" y="134416"/>
                </a:lnTo>
                <a:lnTo>
                  <a:pt x="937683" y="160834"/>
                </a:lnTo>
                <a:lnTo>
                  <a:pt x="952804" y="184137"/>
                </a:lnTo>
                <a:lnTo>
                  <a:pt x="971526" y="203382"/>
                </a:lnTo>
                <a:lnTo>
                  <a:pt x="993533" y="217627"/>
                </a:lnTo>
                <a:lnTo>
                  <a:pt x="1011821" y="192938"/>
                </a:lnTo>
                <a:lnTo>
                  <a:pt x="982865" y="172850"/>
                </a:lnTo>
                <a:lnTo>
                  <a:pt x="960767" y="144475"/>
                </a:lnTo>
                <a:lnTo>
                  <a:pt x="956522" y="134416"/>
                </a:lnTo>
                <a:close/>
              </a:path>
              <a:path w="1350645" h="276225">
                <a:moveTo>
                  <a:pt x="1001458" y="28041"/>
                </a:moveTo>
                <a:lnTo>
                  <a:pt x="850582" y="28041"/>
                </a:lnTo>
                <a:lnTo>
                  <a:pt x="850582" y="53644"/>
                </a:lnTo>
                <a:lnTo>
                  <a:pt x="1001458" y="53644"/>
                </a:lnTo>
                <a:lnTo>
                  <a:pt x="1001458" y="28041"/>
                </a:lnTo>
                <a:close/>
              </a:path>
              <a:path w="1350645" h="276225">
                <a:moveTo>
                  <a:pt x="417233" y="24993"/>
                </a:moveTo>
                <a:lnTo>
                  <a:pt x="291350" y="24993"/>
                </a:lnTo>
                <a:lnTo>
                  <a:pt x="291350" y="50596"/>
                </a:lnTo>
                <a:lnTo>
                  <a:pt x="386143" y="50596"/>
                </a:lnTo>
                <a:lnTo>
                  <a:pt x="386143" y="102107"/>
                </a:lnTo>
                <a:lnTo>
                  <a:pt x="291960" y="102107"/>
                </a:lnTo>
                <a:lnTo>
                  <a:pt x="291960" y="210921"/>
                </a:lnTo>
                <a:lnTo>
                  <a:pt x="314515" y="210921"/>
                </a:lnTo>
                <a:lnTo>
                  <a:pt x="350367" y="210516"/>
                </a:lnTo>
                <a:lnTo>
                  <a:pt x="382790" y="209054"/>
                </a:lnTo>
                <a:lnTo>
                  <a:pt x="413613" y="206163"/>
                </a:lnTo>
                <a:lnTo>
                  <a:pt x="444665" y="201472"/>
                </a:lnTo>
                <a:lnTo>
                  <a:pt x="442509" y="185013"/>
                </a:lnTo>
                <a:lnTo>
                  <a:pt x="323049" y="185013"/>
                </a:lnTo>
                <a:lnTo>
                  <a:pt x="323049" y="127406"/>
                </a:lnTo>
                <a:lnTo>
                  <a:pt x="417233" y="127406"/>
                </a:lnTo>
                <a:lnTo>
                  <a:pt x="417233" y="24993"/>
                </a:lnTo>
                <a:close/>
              </a:path>
              <a:path w="1350645" h="276225">
                <a:moveTo>
                  <a:pt x="441312" y="175869"/>
                </a:moveTo>
                <a:lnTo>
                  <a:pt x="412846" y="180212"/>
                </a:lnTo>
                <a:lnTo>
                  <a:pt x="384581" y="182956"/>
                </a:lnTo>
                <a:lnTo>
                  <a:pt x="355115" y="184442"/>
                </a:lnTo>
                <a:lnTo>
                  <a:pt x="323049" y="185013"/>
                </a:lnTo>
                <a:lnTo>
                  <a:pt x="442509" y="185013"/>
                </a:lnTo>
                <a:lnTo>
                  <a:pt x="441312" y="175869"/>
                </a:lnTo>
                <a:close/>
              </a:path>
              <a:path w="1350645" h="276225">
                <a:moveTo>
                  <a:pt x="1350416" y="304"/>
                </a:moveTo>
                <a:lnTo>
                  <a:pt x="1318717" y="304"/>
                </a:lnTo>
                <a:lnTo>
                  <a:pt x="1318717" y="276148"/>
                </a:lnTo>
                <a:lnTo>
                  <a:pt x="1350416" y="276148"/>
                </a:lnTo>
                <a:lnTo>
                  <a:pt x="1350416" y="304"/>
                </a:lnTo>
                <a:close/>
              </a:path>
              <a:path w="1350645" h="276225">
                <a:moveTo>
                  <a:pt x="494652" y="0"/>
                </a:moveTo>
                <a:lnTo>
                  <a:pt x="462953" y="0"/>
                </a:lnTo>
                <a:lnTo>
                  <a:pt x="462953" y="276148"/>
                </a:lnTo>
                <a:lnTo>
                  <a:pt x="494652" y="276148"/>
                </a:lnTo>
                <a:lnTo>
                  <a:pt x="494652" y="133807"/>
                </a:lnTo>
                <a:lnTo>
                  <a:pt x="537019" y="133807"/>
                </a:lnTo>
                <a:lnTo>
                  <a:pt x="537019" y="107594"/>
                </a:lnTo>
                <a:lnTo>
                  <a:pt x="494652" y="107594"/>
                </a:lnTo>
                <a:lnTo>
                  <a:pt x="494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524000" y="0"/>
            <a:ext cx="9144000" cy="6858000"/>
            <a:chOff x="1524000" y="0"/>
            <a:chExt cx="9144000" cy="6858000"/>
          </a:xfrm>
        </p:grpSpPr>
        <p:sp>
          <p:nvSpPr>
            <p:cNvPr id="8" name="object 8"/>
            <p:cNvSpPr/>
            <p:nvPr/>
          </p:nvSpPr>
          <p:spPr>
            <a:xfrm>
              <a:off x="3299320" y="379098"/>
              <a:ext cx="531495" cy="278765"/>
            </a:xfrm>
            <a:custGeom>
              <a:avLst/>
              <a:gdLst/>
              <a:ahLst/>
              <a:cxnLst/>
              <a:rect l="l" t="t" r="r" b="b"/>
              <a:pathLst>
                <a:path w="531495" h="278765">
                  <a:moveTo>
                    <a:pt x="224332" y="179222"/>
                  </a:moveTo>
                  <a:lnTo>
                    <a:pt x="38709" y="179222"/>
                  </a:lnTo>
                  <a:lnTo>
                    <a:pt x="38709" y="204520"/>
                  </a:lnTo>
                  <a:lnTo>
                    <a:pt x="192938" y="204520"/>
                  </a:lnTo>
                  <a:lnTo>
                    <a:pt x="192938" y="278282"/>
                  </a:lnTo>
                  <a:lnTo>
                    <a:pt x="224332" y="278282"/>
                  </a:lnTo>
                  <a:lnTo>
                    <a:pt x="224332" y="179222"/>
                  </a:lnTo>
                  <a:close/>
                </a:path>
                <a:path w="531495" h="278765">
                  <a:moveTo>
                    <a:pt x="492213" y="165506"/>
                  </a:moveTo>
                  <a:lnTo>
                    <a:pt x="314515" y="165506"/>
                  </a:lnTo>
                  <a:lnTo>
                    <a:pt x="314515" y="188671"/>
                  </a:lnTo>
                  <a:lnTo>
                    <a:pt x="461124" y="188671"/>
                  </a:lnTo>
                  <a:lnTo>
                    <a:pt x="461124" y="208483"/>
                  </a:lnTo>
                  <a:lnTo>
                    <a:pt x="315125" y="208483"/>
                  </a:lnTo>
                  <a:lnTo>
                    <a:pt x="315125" y="275539"/>
                  </a:lnTo>
                  <a:lnTo>
                    <a:pt x="501357" y="275539"/>
                  </a:lnTo>
                  <a:lnTo>
                    <a:pt x="501357" y="252069"/>
                  </a:lnTo>
                  <a:lnTo>
                    <a:pt x="345909" y="252069"/>
                  </a:lnTo>
                  <a:lnTo>
                    <a:pt x="345909" y="230428"/>
                  </a:lnTo>
                  <a:lnTo>
                    <a:pt x="492213" y="230428"/>
                  </a:lnTo>
                  <a:lnTo>
                    <a:pt x="492213" y="165506"/>
                  </a:lnTo>
                  <a:close/>
                </a:path>
                <a:path w="531495" h="278765">
                  <a:moveTo>
                    <a:pt x="358711" y="59131"/>
                  </a:moveTo>
                  <a:lnTo>
                    <a:pt x="331308" y="62283"/>
                  </a:lnTo>
                  <a:lnTo>
                    <a:pt x="310248" y="71323"/>
                  </a:lnTo>
                  <a:lnTo>
                    <a:pt x="296732" y="85620"/>
                  </a:lnTo>
                  <a:lnTo>
                    <a:pt x="291960" y="104546"/>
                  </a:lnTo>
                  <a:lnTo>
                    <a:pt x="296732" y="123248"/>
                  </a:lnTo>
                  <a:lnTo>
                    <a:pt x="310248" y="137350"/>
                  </a:lnTo>
                  <a:lnTo>
                    <a:pt x="331308" y="146251"/>
                  </a:lnTo>
                  <a:lnTo>
                    <a:pt x="358711" y="149351"/>
                  </a:lnTo>
                  <a:lnTo>
                    <a:pt x="386243" y="146251"/>
                  </a:lnTo>
                  <a:lnTo>
                    <a:pt x="407289" y="137350"/>
                  </a:lnTo>
                  <a:lnTo>
                    <a:pt x="417350" y="126796"/>
                  </a:lnTo>
                  <a:lnTo>
                    <a:pt x="358711" y="126796"/>
                  </a:lnTo>
                  <a:lnTo>
                    <a:pt x="343609" y="125291"/>
                  </a:lnTo>
                  <a:lnTo>
                    <a:pt x="332079" y="120929"/>
                  </a:lnTo>
                  <a:lnTo>
                    <a:pt x="324721" y="113938"/>
                  </a:lnTo>
                  <a:lnTo>
                    <a:pt x="322135" y="104546"/>
                  </a:lnTo>
                  <a:lnTo>
                    <a:pt x="324721" y="94978"/>
                  </a:lnTo>
                  <a:lnTo>
                    <a:pt x="332079" y="87896"/>
                  </a:lnTo>
                  <a:lnTo>
                    <a:pt x="343609" y="83500"/>
                  </a:lnTo>
                  <a:lnTo>
                    <a:pt x="358711" y="81991"/>
                  </a:lnTo>
                  <a:lnTo>
                    <a:pt x="417320" y="81991"/>
                  </a:lnTo>
                  <a:lnTo>
                    <a:pt x="407288" y="71323"/>
                  </a:lnTo>
                  <a:lnTo>
                    <a:pt x="386243" y="62283"/>
                  </a:lnTo>
                  <a:lnTo>
                    <a:pt x="358711" y="59131"/>
                  </a:lnTo>
                  <a:close/>
                </a:path>
                <a:path w="531495" h="278765">
                  <a:moveTo>
                    <a:pt x="417320" y="81991"/>
                  </a:moveTo>
                  <a:lnTo>
                    <a:pt x="358711" y="81991"/>
                  </a:lnTo>
                  <a:lnTo>
                    <a:pt x="373989" y="83500"/>
                  </a:lnTo>
                  <a:lnTo>
                    <a:pt x="385610" y="87896"/>
                  </a:lnTo>
                  <a:lnTo>
                    <a:pt x="393001" y="94978"/>
                  </a:lnTo>
                  <a:lnTo>
                    <a:pt x="395592" y="104546"/>
                  </a:lnTo>
                  <a:lnTo>
                    <a:pt x="393001" y="113938"/>
                  </a:lnTo>
                  <a:lnTo>
                    <a:pt x="385610" y="120929"/>
                  </a:lnTo>
                  <a:lnTo>
                    <a:pt x="373989" y="125291"/>
                  </a:lnTo>
                  <a:lnTo>
                    <a:pt x="358711" y="126796"/>
                  </a:lnTo>
                  <a:lnTo>
                    <a:pt x="417350" y="126796"/>
                  </a:lnTo>
                  <a:lnTo>
                    <a:pt x="420733" y="123248"/>
                  </a:lnTo>
                  <a:lnTo>
                    <a:pt x="425462" y="104546"/>
                  </a:lnTo>
                  <a:lnTo>
                    <a:pt x="420733" y="85620"/>
                  </a:lnTo>
                  <a:lnTo>
                    <a:pt x="417320" y="81991"/>
                  </a:lnTo>
                  <a:close/>
                </a:path>
                <a:path w="531495" h="278765">
                  <a:moveTo>
                    <a:pt x="224332" y="128015"/>
                  </a:moveTo>
                  <a:lnTo>
                    <a:pt x="192938" y="128015"/>
                  </a:lnTo>
                  <a:lnTo>
                    <a:pt x="192938" y="165506"/>
                  </a:lnTo>
                  <a:lnTo>
                    <a:pt x="224332" y="165506"/>
                  </a:lnTo>
                  <a:lnTo>
                    <a:pt x="224332" y="128015"/>
                  </a:lnTo>
                  <a:close/>
                </a:path>
                <a:path w="531495" h="278765">
                  <a:moveTo>
                    <a:pt x="71627" y="17678"/>
                  </a:moveTo>
                  <a:lnTo>
                    <a:pt x="43205" y="22626"/>
                  </a:lnTo>
                  <a:lnTo>
                    <a:pt x="20497" y="36461"/>
                  </a:lnTo>
                  <a:lnTo>
                    <a:pt x="5448" y="57669"/>
                  </a:lnTo>
                  <a:lnTo>
                    <a:pt x="0" y="84734"/>
                  </a:lnTo>
                  <a:lnTo>
                    <a:pt x="5448" y="111671"/>
                  </a:lnTo>
                  <a:lnTo>
                    <a:pt x="20497" y="132892"/>
                  </a:lnTo>
                  <a:lnTo>
                    <a:pt x="43205" y="146799"/>
                  </a:lnTo>
                  <a:lnTo>
                    <a:pt x="71627" y="151790"/>
                  </a:lnTo>
                  <a:lnTo>
                    <a:pt x="88363" y="150304"/>
                  </a:lnTo>
                  <a:lnTo>
                    <a:pt x="103555" y="145618"/>
                  </a:lnTo>
                  <a:lnTo>
                    <a:pt x="116805" y="138074"/>
                  </a:lnTo>
                  <a:lnTo>
                    <a:pt x="127711" y="128015"/>
                  </a:lnTo>
                  <a:lnTo>
                    <a:pt x="224332" y="128015"/>
                  </a:lnTo>
                  <a:lnTo>
                    <a:pt x="224332" y="124967"/>
                  </a:lnTo>
                  <a:lnTo>
                    <a:pt x="71627" y="124967"/>
                  </a:lnTo>
                  <a:lnTo>
                    <a:pt x="55073" y="122067"/>
                  </a:lnTo>
                  <a:lnTo>
                    <a:pt x="41833" y="113880"/>
                  </a:lnTo>
                  <a:lnTo>
                    <a:pt x="33051" y="101179"/>
                  </a:lnTo>
                  <a:lnTo>
                    <a:pt x="29870" y="84734"/>
                  </a:lnTo>
                  <a:lnTo>
                    <a:pt x="33051" y="68241"/>
                  </a:lnTo>
                  <a:lnTo>
                    <a:pt x="41833" y="55435"/>
                  </a:lnTo>
                  <a:lnTo>
                    <a:pt x="55073" y="47143"/>
                  </a:lnTo>
                  <a:lnTo>
                    <a:pt x="71627" y="44196"/>
                  </a:lnTo>
                  <a:lnTo>
                    <a:pt x="224332" y="44196"/>
                  </a:lnTo>
                  <a:lnTo>
                    <a:pt x="224332" y="41452"/>
                  </a:lnTo>
                  <a:lnTo>
                    <a:pt x="127711" y="41452"/>
                  </a:lnTo>
                  <a:lnTo>
                    <a:pt x="116805" y="31565"/>
                  </a:lnTo>
                  <a:lnTo>
                    <a:pt x="103555" y="24079"/>
                  </a:lnTo>
                  <a:lnTo>
                    <a:pt x="88363" y="19335"/>
                  </a:lnTo>
                  <a:lnTo>
                    <a:pt x="71627" y="17678"/>
                  </a:lnTo>
                  <a:close/>
                </a:path>
                <a:path w="531495" h="278765">
                  <a:moveTo>
                    <a:pt x="224332" y="44196"/>
                  </a:moveTo>
                  <a:lnTo>
                    <a:pt x="71627" y="44196"/>
                  </a:lnTo>
                  <a:lnTo>
                    <a:pt x="88182" y="47143"/>
                  </a:lnTo>
                  <a:lnTo>
                    <a:pt x="101422" y="55435"/>
                  </a:lnTo>
                  <a:lnTo>
                    <a:pt x="110204" y="68241"/>
                  </a:lnTo>
                  <a:lnTo>
                    <a:pt x="113385" y="84734"/>
                  </a:lnTo>
                  <a:lnTo>
                    <a:pt x="110204" y="101179"/>
                  </a:lnTo>
                  <a:lnTo>
                    <a:pt x="101422" y="113880"/>
                  </a:lnTo>
                  <a:lnTo>
                    <a:pt x="88182" y="122067"/>
                  </a:lnTo>
                  <a:lnTo>
                    <a:pt x="71627" y="124967"/>
                  </a:lnTo>
                  <a:lnTo>
                    <a:pt x="224332" y="124967"/>
                  </a:lnTo>
                  <a:lnTo>
                    <a:pt x="224332" y="102412"/>
                  </a:lnTo>
                  <a:lnTo>
                    <a:pt x="140817" y="102412"/>
                  </a:lnTo>
                  <a:lnTo>
                    <a:pt x="142341" y="96926"/>
                  </a:lnTo>
                  <a:lnTo>
                    <a:pt x="143256" y="90830"/>
                  </a:lnTo>
                  <a:lnTo>
                    <a:pt x="143256" y="78333"/>
                  </a:lnTo>
                  <a:lnTo>
                    <a:pt x="142341" y="72542"/>
                  </a:lnTo>
                  <a:lnTo>
                    <a:pt x="141122" y="67055"/>
                  </a:lnTo>
                  <a:lnTo>
                    <a:pt x="224332" y="67055"/>
                  </a:lnTo>
                  <a:lnTo>
                    <a:pt x="224332" y="44196"/>
                  </a:lnTo>
                  <a:close/>
                </a:path>
                <a:path w="531495" h="278765">
                  <a:moveTo>
                    <a:pt x="224332" y="67055"/>
                  </a:moveTo>
                  <a:lnTo>
                    <a:pt x="192938" y="67055"/>
                  </a:lnTo>
                  <a:lnTo>
                    <a:pt x="192938" y="102412"/>
                  </a:lnTo>
                  <a:lnTo>
                    <a:pt x="224332" y="102412"/>
                  </a:lnTo>
                  <a:lnTo>
                    <a:pt x="224332" y="67055"/>
                  </a:lnTo>
                  <a:close/>
                </a:path>
                <a:path w="531495" h="278765">
                  <a:moveTo>
                    <a:pt x="224332" y="2438"/>
                  </a:moveTo>
                  <a:lnTo>
                    <a:pt x="192938" y="2743"/>
                  </a:lnTo>
                  <a:lnTo>
                    <a:pt x="192938" y="41452"/>
                  </a:lnTo>
                  <a:lnTo>
                    <a:pt x="224332" y="41452"/>
                  </a:lnTo>
                  <a:lnTo>
                    <a:pt x="224332" y="2438"/>
                  </a:lnTo>
                  <a:close/>
                </a:path>
                <a:path w="531495" h="278765">
                  <a:moveTo>
                    <a:pt x="492213" y="2133"/>
                  </a:moveTo>
                  <a:lnTo>
                    <a:pt x="460819" y="2133"/>
                  </a:lnTo>
                  <a:lnTo>
                    <a:pt x="460819" y="153009"/>
                  </a:lnTo>
                  <a:lnTo>
                    <a:pt x="492213" y="153009"/>
                  </a:lnTo>
                  <a:lnTo>
                    <a:pt x="492213" y="90830"/>
                  </a:lnTo>
                  <a:lnTo>
                    <a:pt x="531228" y="90830"/>
                  </a:lnTo>
                  <a:lnTo>
                    <a:pt x="531228" y="64922"/>
                  </a:lnTo>
                  <a:lnTo>
                    <a:pt x="492213" y="64922"/>
                  </a:lnTo>
                  <a:lnTo>
                    <a:pt x="492213" y="2133"/>
                  </a:lnTo>
                  <a:close/>
                </a:path>
                <a:path w="531495" h="278765">
                  <a:moveTo>
                    <a:pt x="440093" y="25908"/>
                  </a:moveTo>
                  <a:lnTo>
                    <a:pt x="277634" y="25908"/>
                  </a:lnTo>
                  <a:lnTo>
                    <a:pt x="277634" y="49682"/>
                  </a:lnTo>
                  <a:lnTo>
                    <a:pt x="440093" y="49682"/>
                  </a:lnTo>
                  <a:lnTo>
                    <a:pt x="440093" y="25908"/>
                  </a:lnTo>
                  <a:close/>
                </a:path>
                <a:path w="531495" h="278765">
                  <a:moveTo>
                    <a:pt x="374561" y="0"/>
                  </a:moveTo>
                  <a:lnTo>
                    <a:pt x="343166" y="0"/>
                  </a:lnTo>
                  <a:lnTo>
                    <a:pt x="343166" y="25908"/>
                  </a:lnTo>
                  <a:lnTo>
                    <a:pt x="374561" y="25908"/>
                  </a:lnTo>
                  <a:lnTo>
                    <a:pt x="3745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5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29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7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745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597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13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4233" y="381842"/>
            <a:ext cx="1034415" cy="274955"/>
            <a:chOff x="344233" y="381842"/>
            <a:chExt cx="1034415" cy="274955"/>
          </a:xfrm>
        </p:grpSpPr>
        <p:sp>
          <p:nvSpPr>
            <p:cNvPr id="3" name="object 3"/>
            <p:cNvSpPr/>
            <p:nvPr/>
          </p:nvSpPr>
          <p:spPr>
            <a:xfrm>
              <a:off x="344233" y="409274"/>
              <a:ext cx="750570" cy="224790"/>
            </a:xfrm>
            <a:custGeom>
              <a:avLst/>
              <a:gdLst/>
              <a:ahLst/>
              <a:cxnLst/>
              <a:rect l="l" t="t" r="r" b="b"/>
              <a:pathLst>
                <a:path w="750569" h="224790">
                  <a:moveTo>
                    <a:pt x="664870" y="0"/>
                  </a:moveTo>
                  <a:lnTo>
                    <a:pt x="596899" y="0"/>
                  </a:lnTo>
                  <a:lnTo>
                    <a:pt x="596899" y="224332"/>
                  </a:lnTo>
                  <a:lnTo>
                    <a:pt x="632256" y="224332"/>
                  </a:lnTo>
                  <a:lnTo>
                    <a:pt x="632256" y="139293"/>
                  </a:lnTo>
                  <a:lnTo>
                    <a:pt x="666089" y="139293"/>
                  </a:lnTo>
                  <a:lnTo>
                    <a:pt x="699855" y="135002"/>
                  </a:lnTo>
                  <a:lnTo>
                    <a:pt x="726592" y="121881"/>
                  </a:lnTo>
                  <a:lnTo>
                    <a:pt x="735210" y="110947"/>
                  </a:lnTo>
                  <a:lnTo>
                    <a:pt x="632256" y="110947"/>
                  </a:lnTo>
                  <a:lnTo>
                    <a:pt x="632256" y="28346"/>
                  </a:lnTo>
                  <a:lnTo>
                    <a:pt x="737885" y="28346"/>
                  </a:lnTo>
                  <a:lnTo>
                    <a:pt x="726439" y="14859"/>
                  </a:lnTo>
                  <a:lnTo>
                    <a:pt x="699341" y="3457"/>
                  </a:lnTo>
                  <a:lnTo>
                    <a:pt x="664870" y="0"/>
                  </a:lnTo>
                  <a:close/>
                </a:path>
                <a:path w="750569" h="224790">
                  <a:moveTo>
                    <a:pt x="737885" y="28346"/>
                  </a:moveTo>
                  <a:lnTo>
                    <a:pt x="661517" y="28346"/>
                  </a:lnTo>
                  <a:lnTo>
                    <a:pt x="685039" y="30332"/>
                  </a:lnTo>
                  <a:lnTo>
                    <a:pt x="702017" y="36918"/>
                  </a:lnTo>
                  <a:lnTo>
                    <a:pt x="712309" y="49048"/>
                  </a:lnTo>
                  <a:lnTo>
                    <a:pt x="715771" y="67665"/>
                  </a:lnTo>
                  <a:lnTo>
                    <a:pt x="712542" y="86901"/>
                  </a:lnTo>
                  <a:lnTo>
                    <a:pt x="702741" y="100393"/>
                  </a:lnTo>
                  <a:lnTo>
                    <a:pt x="686196" y="108342"/>
                  </a:lnTo>
                  <a:lnTo>
                    <a:pt x="662736" y="110947"/>
                  </a:lnTo>
                  <a:lnTo>
                    <a:pt x="735210" y="110947"/>
                  </a:lnTo>
                  <a:lnTo>
                    <a:pt x="744184" y="99560"/>
                  </a:lnTo>
                  <a:lnTo>
                    <a:pt x="750519" y="67665"/>
                  </a:lnTo>
                  <a:lnTo>
                    <a:pt x="744165" y="35747"/>
                  </a:lnTo>
                  <a:lnTo>
                    <a:pt x="737885" y="28346"/>
                  </a:lnTo>
                  <a:close/>
                </a:path>
                <a:path w="750569" h="224790">
                  <a:moveTo>
                    <a:pt x="492239" y="29565"/>
                  </a:moveTo>
                  <a:lnTo>
                    <a:pt x="456882" y="29565"/>
                  </a:lnTo>
                  <a:lnTo>
                    <a:pt x="456882" y="224332"/>
                  </a:lnTo>
                  <a:lnTo>
                    <a:pt x="492239" y="224332"/>
                  </a:lnTo>
                  <a:lnTo>
                    <a:pt x="492239" y="29565"/>
                  </a:lnTo>
                  <a:close/>
                </a:path>
                <a:path w="750569" h="224790">
                  <a:moveTo>
                    <a:pt x="558380" y="0"/>
                  </a:moveTo>
                  <a:lnTo>
                    <a:pt x="391045" y="0"/>
                  </a:lnTo>
                  <a:lnTo>
                    <a:pt x="391045" y="29565"/>
                  </a:lnTo>
                  <a:lnTo>
                    <a:pt x="558380" y="29565"/>
                  </a:lnTo>
                  <a:lnTo>
                    <a:pt x="558380" y="0"/>
                  </a:lnTo>
                  <a:close/>
                </a:path>
                <a:path w="750569" h="224790">
                  <a:moveTo>
                    <a:pt x="306501" y="29565"/>
                  </a:moveTo>
                  <a:lnTo>
                    <a:pt x="271145" y="29565"/>
                  </a:lnTo>
                  <a:lnTo>
                    <a:pt x="271145" y="224332"/>
                  </a:lnTo>
                  <a:lnTo>
                    <a:pt x="306501" y="224332"/>
                  </a:lnTo>
                  <a:lnTo>
                    <a:pt x="306501" y="29565"/>
                  </a:lnTo>
                  <a:close/>
                </a:path>
                <a:path w="750569" h="224790">
                  <a:moveTo>
                    <a:pt x="372643" y="0"/>
                  </a:moveTo>
                  <a:lnTo>
                    <a:pt x="205308" y="0"/>
                  </a:lnTo>
                  <a:lnTo>
                    <a:pt x="205308" y="29565"/>
                  </a:lnTo>
                  <a:lnTo>
                    <a:pt x="372643" y="29565"/>
                  </a:lnTo>
                  <a:lnTo>
                    <a:pt x="372643" y="0"/>
                  </a:lnTo>
                  <a:close/>
                </a:path>
                <a:path w="750569" h="224790">
                  <a:moveTo>
                    <a:pt x="35356" y="0"/>
                  </a:moveTo>
                  <a:lnTo>
                    <a:pt x="0" y="0"/>
                  </a:lnTo>
                  <a:lnTo>
                    <a:pt x="0" y="224332"/>
                  </a:lnTo>
                  <a:lnTo>
                    <a:pt x="35356" y="224332"/>
                  </a:lnTo>
                  <a:lnTo>
                    <a:pt x="35356" y="122224"/>
                  </a:lnTo>
                  <a:lnTo>
                    <a:pt x="166725" y="122224"/>
                  </a:lnTo>
                  <a:lnTo>
                    <a:pt x="166725" y="91440"/>
                  </a:lnTo>
                  <a:lnTo>
                    <a:pt x="35356" y="91440"/>
                  </a:lnTo>
                  <a:lnTo>
                    <a:pt x="35356" y="0"/>
                  </a:lnTo>
                  <a:close/>
                </a:path>
                <a:path w="750569" h="224790">
                  <a:moveTo>
                    <a:pt x="166725" y="122224"/>
                  </a:moveTo>
                  <a:lnTo>
                    <a:pt x="131368" y="122224"/>
                  </a:lnTo>
                  <a:lnTo>
                    <a:pt x="131368" y="224332"/>
                  </a:lnTo>
                  <a:lnTo>
                    <a:pt x="166725" y="224332"/>
                  </a:lnTo>
                  <a:lnTo>
                    <a:pt x="166725" y="122224"/>
                  </a:lnTo>
                  <a:close/>
                </a:path>
                <a:path w="750569" h="224790">
                  <a:moveTo>
                    <a:pt x="166725" y="0"/>
                  </a:moveTo>
                  <a:lnTo>
                    <a:pt x="131368" y="0"/>
                  </a:lnTo>
                  <a:lnTo>
                    <a:pt x="131368" y="91440"/>
                  </a:lnTo>
                  <a:lnTo>
                    <a:pt x="166725" y="91440"/>
                  </a:lnTo>
                  <a:lnTo>
                    <a:pt x="16672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20914" y="381842"/>
              <a:ext cx="257810" cy="274955"/>
            </a:xfrm>
            <a:custGeom>
              <a:avLst/>
              <a:gdLst/>
              <a:ahLst/>
              <a:cxnLst/>
              <a:rect l="l" t="t" r="r" b="b"/>
              <a:pathLst>
                <a:path w="257809" h="274955">
                  <a:moveTo>
                    <a:pt x="84734" y="17068"/>
                  </a:moveTo>
                  <a:lnTo>
                    <a:pt x="55335" y="21917"/>
                  </a:lnTo>
                  <a:lnTo>
                    <a:pt x="31965" y="35509"/>
                  </a:lnTo>
                  <a:lnTo>
                    <a:pt x="16540" y="56416"/>
                  </a:lnTo>
                  <a:lnTo>
                    <a:pt x="10972" y="83210"/>
                  </a:lnTo>
                  <a:lnTo>
                    <a:pt x="15268" y="106770"/>
                  </a:lnTo>
                  <a:lnTo>
                    <a:pt x="27279" y="126072"/>
                  </a:lnTo>
                  <a:lnTo>
                    <a:pt x="45691" y="140174"/>
                  </a:lnTo>
                  <a:lnTo>
                    <a:pt x="69189" y="148132"/>
                  </a:lnTo>
                  <a:lnTo>
                    <a:pt x="69189" y="191414"/>
                  </a:lnTo>
                  <a:lnTo>
                    <a:pt x="50877" y="191766"/>
                  </a:lnTo>
                  <a:lnTo>
                    <a:pt x="0" y="192024"/>
                  </a:lnTo>
                  <a:lnTo>
                    <a:pt x="4267" y="217931"/>
                  </a:lnTo>
                  <a:lnTo>
                    <a:pt x="42338" y="217727"/>
                  </a:lnTo>
                  <a:lnTo>
                    <a:pt x="84353" y="216522"/>
                  </a:lnTo>
                  <a:lnTo>
                    <a:pt x="128311" y="213431"/>
                  </a:lnTo>
                  <a:lnTo>
                    <a:pt x="172211" y="207568"/>
                  </a:lnTo>
                  <a:lnTo>
                    <a:pt x="170154" y="190195"/>
                  </a:lnTo>
                  <a:lnTo>
                    <a:pt x="100584" y="190195"/>
                  </a:lnTo>
                  <a:lnTo>
                    <a:pt x="100584" y="147827"/>
                  </a:lnTo>
                  <a:lnTo>
                    <a:pt x="123986" y="139917"/>
                  </a:lnTo>
                  <a:lnTo>
                    <a:pt x="142189" y="125920"/>
                  </a:lnTo>
                  <a:lnTo>
                    <a:pt x="144461" y="122224"/>
                  </a:lnTo>
                  <a:lnTo>
                    <a:pt x="84734" y="122224"/>
                  </a:lnTo>
                  <a:lnTo>
                    <a:pt x="67427" y="119514"/>
                  </a:lnTo>
                  <a:lnTo>
                    <a:pt x="53721" y="111747"/>
                  </a:lnTo>
                  <a:lnTo>
                    <a:pt x="44700" y="99464"/>
                  </a:lnTo>
                  <a:lnTo>
                    <a:pt x="41452" y="83210"/>
                  </a:lnTo>
                  <a:lnTo>
                    <a:pt x="44700" y="66908"/>
                  </a:lnTo>
                  <a:lnTo>
                    <a:pt x="53721" y="54521"/>
                  </a:lnTo>
                  <a:lnTo>
                    <a:pt x="67427" y="46648"/>
                  </a:lnTo>
                  <a:lnTo>
                    <a:pt x="84734" y="43891"/>
                  </a:lnTo>
                  <a:lnTo>
                    <a:pt x="143492" y="43891"/>
                  </a:lnTo>
                  <a:lnTo>
                    <a:pt x="137350" y="35509"/>
                  </a:lnTo>
                  <a:lnTo>
                    <a:pt x="114085" y="21917"/>
                  </a:lnTo>
                  <a:lnTo>
                    <a:pt x="84734" y="17068"/>
                  </a:lnTo>
                  <a:close/>
                </a:path>
                <a:path w="257809" h="274955">
                  <a:moveTo>
                    <a:pt x="169468" y="184403"/>
                  </a:moveTo>
                  <a:lnTo>
                    <a:pt x="152747" y="186466"/>
                  </a:lnTo>
                  <a:lnTo>
                    <a:pt x="135597" y="188099"/>
                  </a:lnTo>
                  <a:lnTo>
                    <a:pt x="118162" y="189333"/>
                  </a:lnTo>
                  <a:lnTo>
                    <a:pt x="100584" y="190195"/>
                  </a:lnTo>
                  <a:lnTo>
                    <a:pt x="170154" y="190195"/>
                  </a:lnTo>
                  <a:lnTo>
                    <a:pt x="169468" y="184403"/>
                  </a:lnTo>
                  <a:close/>
                </a:path>
                <a:path w="257809" h="274955">
                  <a:moveTo>
                    <a:pt x="143492" y="43891"/>
                  </a:moveTo>
                  <a:lnTo>
                    <a:pt x="84734" y="43891"/>
                  </a:lnTo>
                  <a:lnTo>
                    <a:pt x="101993" y="46648"/>
                  </a:lnTo>
                  <a:lnTo>
                    <a:pt x="115595" y="54521"/>
                  </a:lnTo>
                  <a:lnTo>
                    <a:pt x="124510" y="66908"/>
                  </a:lnTo>
                  <a:lnTo>
                    <a:pt x="127711" y="83210"/>
                  </a:lnTo>
                  <a:lnTo>
                    <a:pt x="124510" y="99464"/>
                  </a:lnTo>
                  <a:lnTo>
                    <a:pt x="115595" y="111747"/>
                  </a:lnTo>
                  <a:lnTo>
                    <a:pt x="101993" y="119514"/>
                  </a:lnTo>
                  <a:lnTo>
                    <a:pt x="84734" y="122224"/>
                  </a:lnTo>
                  <a:lnTo>
                    <a:pt x="144461" y="122224"/>
                  </a:lnTo>
                  <a:lnTo>
                    <a:pt x="153990" y="106722"/>
                  </a:lnTo>
                  <a:lnTo>
                    <a:pt x="158191" y="83210"/>
                  </a:lnTo>
                  <a:lnTo>
                    <a:pt x="152671" y="56416"/>
                  </a:lnTo>
                  <a:lnTo>
                    <a:pt x="143492" y="43891"/>
                  </a:lnTo>
                  <a:close/>
                </a:path>
                <a:path w="257809" h="274955">
                  <a:moveTo>
                    <a:pt x="217017" y="0"/>
                  </a:moveTo>
                  <a:lnTo>
                    <a:pt x="185623" y="0"/>
                  </a:lnTo>
                  <a:lnTo>
                    <a:pt x="185623" y="274929"/>
                  </a:lnTo>
                  <a:lnTo>
                    <a:pt x="217017" y="274929"/>
                  </a:lnTo>
                  <a:lnTo>
                    <a:pt x="217017" y="137160"/>
                  </a:lnTo>
                  <a:lnTo>
                    <a:pt x="257555" y="137160"/>
                  </a:lnTo>
                  <a:lnTo>
                    <a:pt x="257555" y="110947"/>
                  </a:lnTo>
                  <a:lnTo>
                    <a:pt x="217017" y="110947"/>
                  </a:lnTo>
                  <a:lnTo>
                    <a:pt x="21701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471383" y="381537"/>
            <a:ext cx="236220" cy="272415"/>
          </a:xfrm>
          <a:custGeom>
            <a:avLst/>
            <a:gdLst/>
            <a:ahLst/>
            <a:cxnLst/>
            <a:rect l="l" t="t" r="r" b="b"/>
            <a:pathLst>
              <a:path w="236219" h="272415">
                <a:moveTo>
                  <a:pt x="77724" y="179831"/>
                </a:moveTo>
                <a:lnTo>
                  <a:pt x="46634" y="179831"/>
                </a:lnTo>
                <a:lnTo>
                  <a:pt x="46634" y="272186"/>
                </a:lnTo>
                <a:lnTo>
                  <a:pt x="236219" y="272186"/>
                </a:lnTo>
                <a:lnTo>
                  <a:pt x="236219" y="247497"/>
                </a:lnTo>
                <a:lnTo>
                  <a:pt x="77724" y="247497"/>
                </a:lnTo>
                <a:lnTo>
                  <a:pt x="77724" y="225856"/>
                </a:lnTo>
                <a:lnTo>
                  <a:pt x="236219" y="225856"/>
                </a:lnTo>
                <a:lnTo>
                  <a:pt x="236219" y="202082"/>
                </a:lnTo>
                <a:lnTo>
                  <a:pt x="77724" y="202082"/>
                </a:lnTo>
                <a:lnTo>
                  <a:pt x="77724" y="179831"/>
                </a:lnTo>
                <a:close/>
              </a:path>
              <a:path w="236219" h="272415">
                <a:moveTo>
                  <a:pt x="236219" y="225856"/>
                </a:moveTo>
                <a:lnTo>
                  <a:pt x="205130" y="225856"/>
                </a:lnTo>
                <a:lnTo>
                  <a:pt x="205130" y="247497"/>
                </a:lnTo>
                <a:lnTo>
                  <a:pt x="236219" y="247497"/>
                </a:lnTo>
                <a:lnTo>
                  <a:pt x="236219" y="225856"/>
                </a:lnTo>
                <a:close/>
              </a:path>
              <a:path w="236219" h="272415">
                <a:moveTo>
                  <a:pt x="236219" y="179831"/>
                </a:moveTo>
                <a:lnTo>
                  <a:pt x="205130" y="179831"/>
                </a:lnTo>
                <a:lnTo>
                  <a:pt x="205130" y="202082"/>
                </a:lnTo>
                <a:lnTo>
                  <a:pt x="236219" y="202082"/>
                </a:lnTo>
                <a:lnTo>
                  <a:pt x="236219" y="179831"/>
                </a:lnTo>
                <a:close/>
              </a:path>
              <a:path w="236219" h="272415">
                <a:moveTo>
                  <a:pt x="185013" y="5486"/>
                </a:moveTo>
                <a:lnTo>
                  <a:pt x="155448" y="5486"/>
                </a:lnTo>
                <a:lnTo>
                  <a:pt x="155448" y="135940"/>
                </a:lnTo>
                <a:lnTo>
                  <a:pt x="110642" y="135940"/>
                </a:lnTo>
                <a:lnTo>
                  <a:pt x="110642" y="157276"/>
                </a:lnTo>
                <a:lnTo>
                  <a:pt x="155448" y="157276"/>
                </a:lnTo>
                <a:lnTo>
                  <a:pt x="155448" y="169468"/>
                </a:lnTo>
                <a:lnTo>
                  <a:pt x="185013" y="169468"/>
                </a:lnTo>
                <a:lnTo>
                  <a:pt x="185013" y="5486"/>
                </a:lnTo>
                <a:close/>
              </a:path>
              <a:path w="236219" h="272415">
                <a:moveTo>
                  <a:pt x="89001" y="128015"/>
                </a:moveTo>
                <a:lnTo>
                  <a:pt x="58826" y="128015"/>
                </a:lnTo>
                <a:lnTo>
                  <a:pt x="58826" y="169163"/>
                </a:lnTo>
                <a:lnTo>
                  <a:pt x="89001" y="169163"/>
                </a:lnTo>
                <a:lnTo>
                  <a:pt x="89001" y="128015"/>
                </a:lnTo>
                <a:close/>
              </a:path>
              <a:path w="236219" h="272415">
                <a:moveTo>
                  <a:pt x="142341" y="97231"/>
                </a:moveTo>
                <a:lnTo>
                  <a:pt x="106427" y="101555"/>
                </a:lnTo>
                <a:lnTo>
                  <a:pt x="68313" y="103936"/>
                </a:lnTo>
                <a:lnTo>
                  <a:pt x="31627" y="104946"/>
                </a:lnTo>
                <a:lnTo>
                  <a:pt x="0" y="105155"/>
                </a:lnTo>
                <a:lnTo>
                  <a:pt x="3047" y="129235"/>
                </a:lnTo>
                <a:lnTo>
                  <a:pt x="15363" y="129173"/>
                </a:lnTo>
                <a:lnTo>
                  <a:pt x="28879" y="128968"/>
                </a:lnTo>
                <a:lnTo>
                  <a:pt x="43424" y="128592"/>
                </a:lnTo>
                <a:lnTo>
                  <a:pt x="58826" y="128015"/>
                </a:lnTo>
                <a:lnTo>
                  <a:pt x="89001" y="128015"/>
                </a:lnTo>
                <a:lnTo>
                  <a:pt x="89001" y="126187"/>
                </a:lnTo>
                <a:lnTo>
                  <a:pt x="103322" y="124996"/>
                </a:lnTo>
                <a:lnTo>
                  <a:pt x="117386" y="123291"/>
                </a:lnTo>
                <a:lnTo>
                  <a:pt x="131049" y="121129"/>
                </a:lnTo>
                <a:lnTo>
                  <a:pt x="144170" y="118567"/>
                </a:lnTo>
                <a:lnTo>
                  <a:pt x="142341" y="97231"/>
                </a:lnTo>
                <a:close/>
              </a:path>
              <a:path w="236219" h="272415">
                <a:moveTo>
                  <a:pt x="72847" y="9753"/>
                </a:moveTo>
                <a:lnTo>
                  <a:pt x="48420" y="12663"/>
                </a:lnTo>
                <a:lnTo>
                  <a:pt x="29451" y="20916"/>
                </a:lnTo>
                <a:lnTo>
                  <a:pt x="17168" y="33799"/>
                </a:lnTo>
                <a:lnTo>
                  <a:pt x="12801" y="50596"/>
                </a:lnTo>
                <a:lnTo>
                  <a:pt x="17168" y="67698"/>
                </a:lnTo>
                <a:lnTo>
                  <a:pt x="29451" y="80657"/>
                </a:lnTo>
                <a:lnTo>
                  <a:pt x="48420" y="88873"/>
                </a:lnTo>
                <a:lnTo>
                  <a:pt x="72847" y="91744"/>
                </a:lnTo>
                <a:lnTo>
                  <a:pt x="97402" y="88873"/>
                </a:lnTo>
                <a:lnTo>
                  <a:pt x="116357" y="80657"/>
                </a:lnTo>
                <a:lnTo>
                  <a:pt x="126589" y="69799"/>
                </a:lnTo>
                <a:lnTo>
                  <a:pt x="72847" y="69799"/>
                </a:lnTo>
                <a:lnTo>
                  <a:pt x="59793" y="68513"/>
                </a:lnTo>
                <a:lnTo>
                  <a:pt x="49796" y="64770"/>
                </a:lnTo>
                <a:lnTo>
                  <a:pt x="43400" y="58740"/>
                </a:lnTo>
                <a:lnTo>
                  <a:pt x="41147" y="50596"/>
                </a:lnTo>
                <a:lnTo>
                  <a:pt x="43400" y="42629"/>
                </a:lnTo>
                <a:lnTo>
                  <a:pt x="49796" y="36690"/>
                </a:lnTo>
                <a:lnTo>
                  <a:pt x="59793" y="32980"/>
                </a:lnTo>
                <a:lnTo>
                  <a:pt x="72847" y="31699"/>
                </a:lnTo>
                <a:lnTo>
                  <a:pt x="126577" y="31699"/>
                </a:lnTo>
                <a:lnTo>
                  <a:pt x="116357" y="20916"/>
                </a:lnTo>
                <a:lnTo>
                  <a:pt x="97402" y="12663"/>
                </a:lnTo>
                <a:lnTo>
                  <a:pt x="72847" y="9753"/>
                </a:lnTo>
                <a:close/>
              </a:path>
              <a:path w="236219" h="272415">
                <a:moveTo>
                  <a:pt x="126577" y="31699"/>
                </a:moveTo>
                <a:lnTo>
                  <a:pt x="72847" y="31699"/>
                </a:lnTo>
                <a:lnTo>
                  <a:pt x="86077" y="32980"/>
                </a:lnTo>
                <a:lnTo>
                  <a:pt x="96164" y="36690"/>
                </a:lnTo>
                <a:lnTo>
                  <a:pt x="102593" y="42629"/>
                </a:lnTo>
                <a:lnTo>
                  <a:pt x="104851" y="50596"/>
                </a:lnTo>
                <a:lnTo>
                  <a:pt x="102593" y="58740"/>
                </a:lnTo>
                <a:lnTo>
                  <a:pt x="96164" y="64770"/>
                </a:lnTo>
                <a:lnTo>
                  <a:pt x="86077" y="68513"/>
                </a:lnTo>
                <a:lnTo>
                  <a:pt x="72847" y="69799"/>
                </a:lnTo>
                <a:lnTo>
                  <a:pt x="126589" y="69799"/>
                </a:lnTo>
                <a:lnTo>
                  <a:pt x="128568" y="67698"/>
                </a:lnTo>
                <a:lnTo>
                  <a:pt x="132892" y="50596"/>
                </a:lnTo>
                <a:lnTo>
                  <a:pt x="128568" y="33799"/>
                </a:lnTo>
                <a:lnTo>
                  <a:pt x="126577" y="31699"/>
                </a:lnTo>
                <a:close/>
              </a:path>
              <a:path w="236219" h="272415">
                <a:moveTo>
                  <a:pt x="236219" y="0"/>
                </a:moveTo>
                <a:lnTo>
                  <a:pt x="206349" y="0"/>
                </a:lnTo>
                <a:lnTo>
                  <a:pt x="206349" y="170078"/>
                </a:lnTo>
                <a:lnTo>
                  <a:pt x="236219" y="170078"/>
                </a:lnTo>
                <a:lnTo>
                  <a:pt x="23621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22462" y="381232"/>
            <a:ext cx="1350645" cy="276225"/>
          </a:xfrm>
          <a:custGeom>
            <a:avLst/>
            <a:gdLst/>
            <a:ahLst/>
            <a:cxnLst/>
            <a:rect l="l" t="t" r="r" b="b"/>
            <a:pathLst>
              <a:path w="1350645" h="276225">
                <a:moveTo>
                  <a:pt x="249326" y="215493"/>
                </a:moveTo>
                <a:lnTo>
                  <a:pt x="0" y="215493"/>
                </a:lnTo>
                <a:lnTo>
                  <a:pt x="0" y="241401"/>
                </a:lnTo>
                <a:lnTo>
                  <a:pt x="249326" y="241401"/>
                </a:lnTo>
                <a:lnTo>
                  <a:pt x="249326" y="215493"/>
                </a:lnTo>
                <a:close/>
              </a:path>
              <a:path w="1350645" h="276225">
                <a:moveTo>
                  <a:pt x="1302258" y="182879"/>
                </a:moveTo>
                <a:lnTo>
                  <a:pt x="1256585" y="188037"/>
                </a:lnTo>
                <a:lnTo>
                  <a:pt x="1210056" y="190766"/>
                </a:lnTo>
                <a:lnTo>
                  <a:pt x="1165355" y="191838"/>
                </a:lnTo>
                <a:lnTo>
                  <a:pt x="1125169" y="192024"/>
                </a:lnTo>
                <a:lnTo>
                  <a:pt x="1129131" y="217931"/>
                </a:lnTo>
                <a:lnTo>
                  <a:pt x="1168560" y="217655"/>
                </a:lnTo>
                <a:lnTo>
                  <a:pt x="1212303" y="216179"/>
                </a:lnTo>
                <a:lnTo>
                  <a:pt x="1258276" y="212531"/>
                </a:lnTo>
                <a:lnTo>
                  <a:pt x="1304391" y="205739"/>
                </a:lnTo>
                <a:lnTo>
                  <a:pt x="1302258" y="182879"/>
                </a:lnTo>
                <a:close/>
              </a:path>
              <a:path w="1350645" h="276225">
                <a:moveTo>
                  <a:pt x="701268" y="182270"/>
                </a:moveTo>
                <a:lnTo>
                  <a:pt x="669874" y="182270"/>
                </a:lnTo>
                <a:lnTo>
                  <a:pt x="669874" y="275843"/>
                </a:lnTo>
                <a:lnTo>
                  <a:pt x="701268" y="275843"/>
                </a:lnTo>
                <a:lnTo>
                  <a:pt x="701268" y="182270"/>
                </a:lnTo>
                <a:close/>
              </a:path>
              <a:path w="1350645" h="276225">
                <a:moveTo>
                  <a:pt x="811301" y="156362"/>
                </a:moveTo>
                <a:lnTo>
                  <a:pt x="561670" y="156362"/>
                </a:lnTo>
                <a:lnTo>
                  <a:pt x="561670" y="182270"/>
                </a:lnTo>
                <a:lnTo>
                  <a:pt x="811301" y="182270"/>
                </a:lnTo>
                <a:lnTo>
                  <a:pt x="811301" y="156362"/>
                </a:lnTo>
                <a:close/>
              </a:path>
              <a:path w="1350645" h="276225">
                <a:moveTo>
                  <a:pt x="59131" y="19507"/>
                </a:moveTo>
                <a:lnTo>
                  <a:pt x="28041" y="19507"/>
                </a:lnTo>
                <a:lnTo>
                  <a:pt x="28041" y="164591"/>
                </a:lnTo>
                <a:lnTo>
                  <a:pt x="220675" y="164591"/>
                </a:lnTo>
                <a:lnTo>
                  <a:pt x="220675" y="139293"/>
                </a:lnTo>
                <a:lnTo>
                  <a:pt x="59131" y="139293"/>
                </a:lnTo>
                <a:lnTo>
                  <a:pt x="59131" y="92659"/>
                </a:lnTo>
                <a:lnTo>
                  <a:pt x="220675" y="92659"/>
                </a:lnTo>
                <a:lnTo>
                  <a:pt x="220675" y="67665"/>
                </a:lnTo>
                <a:lnTo>
                  <a:pt x="59131" y="67665"/>
                </a:lnTo>
                <a:lnTo>
                  <a:pt x="59131" y="19507"/>
                </a:lnTo>
                <a:close/>
              </a:path>
              <a:path w="1350645" h="276225">
                <a:moveTo>
                  <a:pt x="220675" y="92659"/>
                </a:moveTo>
                <a:lnTo>
                  <a:pt x="189585" y="92659"/>
                </a:lnTo>
                <a:lnTo>
                  <a:pt x="189585" y="139293"/>
                </a:lnTo>
                <a:lnTo>
                  <a:pt x="220675" y="139293"/>
                </a:lnTo>
                <a:lnTo>
                  <a:pt x="220675" y="92659"/>
                </a:lnTo>
                <a:close/>
              </a:path>
              <a:path w="1350645" h="276225">
                <a:moveTo>
                  <a:pt x="220675" y="19507"/>
                </a:moveTo>
                <a:lnTo>
                  <a:pt x="189585" y="19507"/>
                </a:lnTo>
                <a:lnTo>
                  <a:pt x="189585" y="67665"/>
                </a:lnTo>
                <a:lnTo>
                  <a:pt x="220675" y="67665"/>
                </a:lnTo>
                <a:lnTo>
                  <a:pt x="220675" y="19507"/>
                </a:lnTo>
                <a:close/>
              </a:path>
              <a:path w="1350645" h="276225">
                <a:moveTo>
                  <a:pt x="1212646" y="19812"/>
                </a:moveTo>
                <a:lnTo>
                  <a:pt x="1182847" y="24660"/>
                </a:lnTo>
                <a:lnTo>
                  <a:pt x="1159192" y="38252"/>
                </a:lnTo>
                <a:lnTo>
                  <a:pt x="1143595" y="59159"/>
                </a:lnTo>
                <a:lnTo>
                  <a:pt x="1137970" y="85953"/>
                </a:lnTo>
                <a:lnTo>
                  <a:pt x="1143595" y="112747"/>
                </a:lnTo>
                <a:lnTo>
                  <a:pt x="1159192" y="133654"/>
                </a:lnTo>
                <a:lnTo>
                  <a:pt x="1182847" y="147246"/>
                </a:lnTo>
                <a:lnTo>
                  <a:pt x="1212646" y="152095"/>
                </a:lnTo>
                <a:lnTo>
                  <a:pt x="1242493" y="147246"/>
                </a:lnTo>
                <a:lnTo>
                  <a:pt x="1266253" y="133654"/>
                </a:lnTo>
                <a:lnTo>
                  <a:pt x="1272548" y="125272"/>
                </a:lnTo>
                <a:lnTo>
                  <a:pt x="1212646" y="125272"/>
                </a:lnTo>
                <a:lnTo>
                  <a:pt x="1195116" y="122472"/>
                </a:lnTo>
                <a:lnTo>
                  <a:pt x="1181214" y="114528"/>
                </a:lnTo>
                <a:lnTo>
                  <a:pt x="1172056" y="102127"/>
                </a:lnTo>
                <a:lnTo>
                  <a:pt x="1168755" y="85953"/>
                </a:lnTo>
                <a:lnTo>
                  <a:pt x="1172056" y="69651"/>
                </a:lnTo>
                <a:lnTo>
                  <a:pt x="1181214" y="57264"/>
                </a:lnTo>
                <a:lnTo>
                  <a:pt x="1195116" y="49391"/>
                </a:lnTo>
                <a:lnTo>
                  <a:pt x="1212646" y="46634"/>
                </a:lnTo>
                <a:lnTo>
                  <a:pt x="1272548" y="46634"/>
                </a:lnTo>
                <a:lnTo>
                  <a:pt x="1266253" y="38252"/>
                </a:lnTo>
                <a:lnTo>
                  <a:pt x="1242493" y="24660"/>
                </a:lnTo>
                <a:lnTo>
                  <a:pt x="1212646" y="19812"/>
                </a:lnTo>
                <a:close/>
              </a:path>
              <a:path w="1350645" h="276225">
                <a:moveTo>
                  <a:pt x="1272548" y="46634"/>
                </a:moveTo>
                <a:lnTo>
                  <a:pt x="1212646" y="46634"/>
                </a:lnTo>
                <a:lnTo>
                  <a:pt x="1230353" y="49391"/>
                </a:lnTo>
                <a:lnTo>
                  <a:pt x="1244345" y="57264"/>
                </a:lnTo>
                <a:lnTo>
                  <a:pt x="1253537" y="69651"/>
                </a:lnTo>
                <a:lnTo>
                  <a:pt x="1256842" y="85953"/>
                </a:lnTo>
                <a:lnTo>
                  <a:pt x="1253537" y="102127"/>
                </a:lnTo>
                <a:lnTo>
                  <a:pt x="1244346" y="114528"/>
                </a:lnTo>
                <a:lnTo>
                  <a:pt x="1230353" y="122472"/>
                </a:lnTo>
                <a:lnTo>
                  <a:pt x="1212646" y="125272"/>
                </a:lnTo>
                <a:lnTo>
                  <a:pt x="1272548" y="125272"/>
                </a:lnTo>
                <a:lnTo>
                  <a:pt x="1281955" y="112747"/>
                </a:lnTo>
                <a:lnTo>
                  <a:pt x="1287627" y="85953"/>
                </a:lnTo>
                <a:lnTo>
                  <a:pt x="1281955" y="59159"/>
                </a:lnTo>
                <a:lnTo>
                  <a:pt x="1272548" y="46634"/>
                </a:lnTo>
                <a:close/>
              </a:path>
              <a:path w="1350645" h="276225">
                <a:moveTo>
                  <a:pt x="686028" y="10667"/>
                </a:moveTo>
                <a:lnTo>
                  <a:pt x="646180" y="14963"/>
                </a:lnTo>
                <a:lnTo>
                  <a:pt x="615276" y="27203"/>
                </a:lnTo>
                <a:lnTo>
                  <a:pt x="595288" y="46415"/>
                </a:lnTo>
                <a:lnTo>
                  <a:pt x="588187" y="71627"/>
                </a:lnTo>
                <a:lnTo>
                  <a:pt x="595288" y="97016"/>
                </a:lnTo>
                <a:lnTo>
                  <a:pt x="615276" y="116319"/>
                </a:lnTo>
                <a:lnTo>
                  <a:pt x="646180" y="128592"/>
                </a:lnTo>
                <a:lnTo>
                  <a:pt x="686028" y="132892"/>
                </a:lnTo>
                <a:lnTo>
                  <a:pt x="725700" y="128592"/>
                </a:lnTo>
                <a:lnTo>
                  <a:pt x="756513" y="116319"/>
                </a:lnTo>
                <a:lnTo>
                  <a:pt x="765533" y="107594"/>
                </a:lnTo>
                <a:lnTo>
                  <a:pt x="686028" y="107594"/>
                </a:lnTo>
                <a:lnTo>
                  <a:pt x="659072" y="105146"/>
                </a:lnTo>
                <a:lnTo>
                  <a:pt x="638403" y="98069"/>
                </a:lnTo>
                <a:lnTo>
                  <a:pt x="625163" y="86763"/>
                </a:lnTo>
                <a:lnTo>
                  <a:pt x="620496" y="71627"/>
                </a:lnTo>
                <a:lnTo>
                  <a:pt x="625163" y="56668"/>
                </a:lnTo>
                <a:lnTo>
                  <a:pt x="638403" y="45453"/>
                </a:lnTo>
                <a:lnTo>
                  <a:pt x="659072" y="38409"/>
                </a:lnTo>
                <a:lnTo>
                  <a:pt x="686028" y="35966"/>
                </a:lnTo>
                <a:lnTo>
                  <a:pt x="765615" y="35966"/>
                </a:lnTo>
                <a:lnTo>
                  <a:pt x="756513" y="27203"/>
                </a:lnTo>
                <a:lnTo>
                  <a:pt x="725700" y="14963"/>
                </a:lnTo>
                <a:lnTo>
                  <a:pt x="686028" y="10667"/>
                </a:lnTo>
                <a:close/>
              </a:path>
              <a:path w="1350645" h="276225">
                <a:moveTo>
                  <a:pt x="765615" y="35966"/>
                </a:moveTo>
                <a:lnTo>
                  <a:pt x="686028" y="35966"/>
                </a:lnTo>
                <a:lnTo>
                  <a:pt x="712808" y="38409"/>
                </a:lnTo>
                <a:lnTo>
                  <a:pt x="733386" y="45453"/>
                </a:lnTo>
                <a:lnTo>
                  <a:pt x="746593" y="56668"/>
                </a:lnTo>
                <a:lnTo>
                  <a:pt x="751255" y="71627"/>
                </a:lnTo>
                <a:lnTo>
                  <a:pt x="746593" y="86763"/>
                </a:lnTo>
                <a:lnTo>
                  <a:pt x="733386" y="98069"/>
                </a:lnTo>
                <a:lnTo>
                  <a:pt x="712808" y="105146"/>
                </a:lnTo>
                <a:lnTo>
                  <a:pt x="686028" y="107594"/>
                </a:lnTo>
                <a:lnTo>
                  <a:pt x="765533" y="107594"/>
                </a:lnTo>
                <a:lnTo>
                  <a:pt x="776468" y="97016"/>
                </a:lnTo>
                <a:lnTo>
                  <a:pt x="783564" y="71627"/>
                </a:lnTo>
                <a:lnTo>
                  <a:pt x="776468" y="46415"/>
                </a:lnTo>
                <a:lnTo>
                  <a:pt x="765615" y="35966"/>
                </a:lnTo>
                <a:close/>
              </a:path>
              <a:path w="1350645" h="276225">
                <a:moveTo>
                  <a:pt x="1071257" y="304"/>
                </a:moveTo>
                <a:lnTo>
                  <a:pt x="1039863" y="304"/>
                </a:lnTo>
                <a:lnTo>
                  <a:pt x="1039863" y="98755"/>
                </a:lnTo>
                <a:lnTo>
                  <a:pt x="985608" y="98755"/>
                </a:lnTo>
                <a:lnTo>
                  <a:pt x="985608" y="124663"/>
                </a:lnTo>
                <a:lnTo>
                  <a:pt x="1039863" y="124663"/>
                </a:lnTo>
                <a:lnTo>
                  <a:pt x="1039863" y="276148"/>
                </a:lnTo>
                <a:lnTo>
                  <a:pt x="1071257" y="276148"/>
                </a:lnTo>
                <a:lnTo>
                  <a:pt x="1071257" y="304"/>
                </a:lnTo>
                <a:close/>
              </a:path>
              <a:path w="1350645" h="276225">
                <a:moveTo>
                  <a:pt x="941717" y="53644"/>
                </a:moveTo>
                <a:lnTo>
                  <a:pt x="910018" y="53644"/>
                </a:lnTo>
                <a:lnTo>
                  <a:pt x="910018" y="75895"/>
                </a:lnTo>
                <a:lnTo>
                  <a:pt x="905022" y="113128"/>
                </a:lnTo>
                <a:lnTo>
                  <a:pt x="890854" y="148132"/>
                </a:lnTo>
                <a:lnTo>
                  <a:pt x="868741" y="177650"/>
                </a:lnTo>
                <a:lnTo>
                  <a:pt x="839914" y="198424"/>
                </a:lnTo>
                <a:lnTo>
                  <a:pt x="858507" y="223418"/>
                </a:lnTo>
                <a:lnTo>
                  <a:pt x="880914" y="208054"/>
                </a:lnTo>
                <a:lnTo>
                  <a:pt x="899921" y="187375"/>
                </a:lnTo>
                <a:lnTo>
                  <a:pt x="915214" y="162467"/>
                </a:lnTo>
                <a:lnTo>
                  <a:pt x="926477" y="134416"/>
                </a:lnTo>
                <a:lnTo>
                  <a:pt x="956522" y="134416"/>
                </a:lnTo>
                <a:lnTo>
                  <a:pt x="946670" y="111071"/>
                </a:lnTo>
                <a:lnTo>
                  <a:pt x="941717" y="75895"/>
                </a:lnTo>
                <a:lnTo>
                  <a:pt x="941717" y="53644"/>
                </a:lnTo>
                <a:close/>
              </a:path>
              <a:path w="1350645" h="276225">
                <a:moveTo>
                  <a:pt x="956522" y="134416"/>
                </a:moveTo>
                <a:lnTo>
                  <a:pt x="926477" y="134416"/>
                </a:lnTo>
                <a:lnTo>
                  <a:pt x="937683" y="160834"/>
                </a:lnTo>
                <a:lnTo>
                  <a:pt x="952804" y="184137"/>
                </a:lnTo>
                <a:lnTo>
                  <a:pt x="971526" y="203382"/>
                </a:lnTo>
                <a:lnTo>
                  <a:pt x="993533" y="217627"/>
                </a:lnTo>
                <a:lnTo>
                  <a:pt x="1011821" y="192938"/>
                </a:lnTo>
                <a:lnTo>
                  <a:pt x="982865" y="172850"/>
                </a:lnTo>
                <a:lnTo>
                  <a:pt x="960767" y="144475"/>
                </a:lnTo>
                <a:lnTo>
                  <a:pt x="956522" y="134416"/>
                </a:lnTo>
                <a:close/>
              </a:path>
              <a:path w="1350645" h="276225">
                <a:moveTo>
                  <a:pt x="1001458" y="28041"/>
                </a:moveTo>
                <a:lnTo>
                  <a:pt x="850582" y="28041"/>
                </a:lnTo>
                <a:lnTo>
                  <a:pt x="850582" y="53644"/>
                </a:lnTo>
                <a:lnTo>
                  <a:pt x="1001458" y="53644"/>
                </a:lnTo>
                <a:lnTo>
                  <a:pt x="1001458" y="28041"/>
                </a:lnTo>
                <a:close/>
              </a:path>
              <a:path w="1350645" h="276225">
                <a:moveTo>
                  <a:pt x="417233" y="24993"/>
                </a:moveTo>
                <a:lnTo>
                  <a:pt x="291350" y="24993"/>
                </a:lnTo>
                <a:lnTo>
                  <a:pt x="291350" y="50596"/>
                </a:lnTo>
                <a:lnTo>
                  <a:pt x="386143" y="50596"/>
                </a:lnTo>
                <a:lnTo>
                  <a:pt x="386143" y="102107"/>
                </a:lnTo>
                <a:lnTo>
                  <a:pt x="291960" y="102107"/>
                </a:lnTo>
                <a:lnTo>
                  <a:pt x="291960" y="210921"/>
                </a:lnTo>
                <a:lnTo>
                  <a:pt x="314515" y="210921"/>
                </a:lnTo>
                <a:lnTo>
                  <a:pt x="350367" y="210516"/>
                </a:lnTo>
                <a:lnTo>
                  <a:pt x="382790" y="209054"/>
                </a:lnTo>
                <a:lnTo>
                  <a:pt x="413613" y="206163"/>
                </a:lnTo>
                <a:lnTo>
                  <a:pt x="444665" y="201472"/>
                </a:lnTo>
                <a:lnTo>
                  <a:pt x="442509" y="185013"/>
                </a:lnTo>
                <a:lnTo>
                  <a:pt x="323049" y="185013"/>
                </a:lnTo>
                <a:lnTo>
                  <a:pt x="323049" y="127406"/>
                </a:lnTo>
                <a:lnTo>
                  <a:pt x="417233" y="127406"/>
                </a:lnTo>
                <a:lnTo>
                  <a:pt x="417233" y="24993"/>
                </a:lnTo>
                <a:close/>
              </a:path>
              <a:path w="1350645" h="276225">
                <a:moveTo>
                  <a:pt x="441312" y="175869"/>
                </a:moveTo>
                <a:lnTo>
                  <a:pt x="412846" y="180212"/>
                </a:lnTo>
                <a:lnTo>
                  <a:pt x="384581" y="182956"/>
                </a:lnTo>
                <a:lnTo>
                  <a:pt x="355115" y="184442"/>
                </a:lnTo>
                <a:lnTo>
                  <a:pt x="323049" y="185013"/>
                </a:lnTo>
                <a:lnTo>
                  <a:pt x="442509" y="185013"/>
                </a:lnTo>
                <a:lnTo>
                  <a:pt x="441312" y="175869"/>
                </a:lnTo>
                <a:close/>
              </a:path>
              <a:path w="1350645" h="276225">
                <a:moveTo>
                  <a:pt x="1350416" y="304"/>
                </a:moveTo>
                <a:lnTo>
                  <a:pt x="1318717" y="304"/>
                </a:lnTo>
                <a:lnTo>
                  <a:pt x="1318717" y="276148"/>
                </a:lnTo>
                <a:lnTo>
                  <a:pt x="1350416" y="276148"/>
                </a:lnTo>
                <a:lnTo>
                  <a:pt x="1350416" y="304"/>
                </a:lnTo>
                <a:close/>
              </a:path>
              <a:path w="1350645" h="276225">
                <a:moveTo>
                  <a:pt x="494652" y="0"/>
                </a:moveTo>
                <a:lnTo>
                  <a:pt x="462953" y="0"/>
                </a:lnTo>
                <a:lnTo>
                  <a:pt x="462953" y="276148"/>
                </a:lnTo>
                <a:lnTo>
                  <a:pt x="494652" y="276148"/>
                </a:lnTo>
                <a:lnTo>
                  <a:pt x="494652" y="133807"/>
                </a:lnTo>
                <a:lnTo>
                  <a:pt x="537019" y="133807"/>
                </a:lnTo>
                <a:lnTo>
                  <a:pt x="537019" y="107594"/>
                </a:lnTo>
                <a:lnTo>
                  <a:pt x="494652" y="107594"/>
                </a:lnTo>
                <a:lnTo>
                  <a:pt x="494652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524000" y="0"/>
            <a:ext cx="9144000" cy="6858000"/>
            <a:chOff x="1524000" y="0"/>
            <a:chExt cx="9144000" cy="6858000"/>
          </a:xfrm>
        </p:grpSpPr>
        <p:sp>
          <p:nvSpPr>
            <p:cNvPr id="8" name="object 8"/>
            <p:cNvSpPr/>
            <p:nvPr/>
          </p:nvSpPr>
          <p:spPr>
            <a:xfrm>
              <a:off x="3299320" y="379098"/>
              <a:ext cx="531495" cy="278765"/>
            </a:xfrm>
            <a:custGeom>
              <a:avLst/>
              <a:gdLst/>
              <a:ahLst/>
              <a:cxnLst/>
              <a:rect l="l" t="t" r="r" b="b"/>
              <a:pathLst>
                <a:path w="531495" h="278765">
                  <a:moveTo>
                    <a:pt x="224332" y="179222"/>
                  </a:moveTo>
                  <a:lnTo>
                    <a:pt x="38709" y="179222"/>
                  </a:lnTo>
                  <a:lnTo>
                    <a:pt x="38709" y="204520"/>
                  </a:lnTo>
                  <a:lnTo>
                    <a:pt x="192938" y="204520"/>
                  </a:lnTo>
                  <a:lnTo>
                    <a:pt x="192938" y="278282"/>
                  </a:lnTo>
                  <a:lnTo>
                    <a:pt x="224332" y="278282"/>
                  </a:lnTo>
                  <a:lnTo>
                    <a:pt x="224332" y="179222"/>
                  </a:lnTo>
                  <a:close/>
                </a:path>
                <a:path w="531495" h="278765">
                  <a:moveTo>
                    <a:pt x="492213" y="165506"/>
                  </a:moveTo>
                  <a:lnTo>
                    <a:pt x="314515" y="165506"/>
                  </a:lnTo>
                  <a:lnTo>
                    <a:pt x="314515" y="188671"/>
                  </a:lnTo>
                  <a:lnTo>
                    <a:pt x="461124" y="188671"/>
                  </a:lnTo>
                  <a:lnTo>
                    <a:pt x="461124" y="208483"/>
                  </a:lnTo>
                  <a:lnTo>
                    <a:pt x="315125" y="208483"/>
                  </a:lnTo>
                  <a:lnTo>
                    <a:pt x="315125" y="275539"/>
                  </a:lnTo>
                  <a:lnTo>
                    <a:pt x="501357" y="275539"/>
                  </a:lnTo>
                  <a:lnTo>
                    <a:pt x="501357" y="252069"/>
                  </a:lnTo>
                  <a:lnTo>
                    <a:pt x="345909" y="252069"/>
                  </a:lnTo>
                  <a:lnTo>
                    <a:pt x="345909" y="230428"/>
                  </a:lnTo>
                  <a:lnTo>
                    <a:pt x="492213" y="230428"/>
                  </a:lnTo>
                  <a:lnTo>
                    <a:pt x="492213" y="165506"/>
                  </a:lnTo>
                  <a:close/>
                </a:path>
                <a:path w="531495" h="278765">
                  <a:moveTo>
                    <a:pt x="358711" y="59131"/>
                  </a:moveTo>
                  <a:lnTo>
                    <a:pt x="331308" y="62283"/>
                  </a:lnTo>
                  <a:lnTo>
                    <a:pt x="310248" y="71323"/>
                  </a:lnTo>
                  <a:lnTo>
                    <a:pt x="296732" y="85620"/>
                  </a:lnTo>
                  <a:lnTo>
                    <a:pt x="291960" y="104546"/>
                  </a:lnTo>
                  <a:lnTo>
                    <a:pt x="296732" y="123248"/>
                  </a:lnTo>
                  <a:lnTo>
                    <a:pt x="310248" y="137350"/>
                  </a:lnTo>
                  <a:lnTo>
                    <a:pt x="331308" y="146251"/>
                  </a:lnTo>
                  <a:lnTo>
                    <a:pt x="358711" y="149351"/>
                  </a:lnTo>
                  <a:lnTo>
                    <a:pt x="386243" y="146251"/>
                  </a:lnTo>
                  <a:lnTo>
                    <a:pt x="407289" y="137350"/>
                  </a:lnTo>
                  <a:lnTo>
                    <a:pt x="417350" y="126796"/>
                  </a:lnTo>
                  <a:lnTo>
                    <a:pt x="358711" y="126796"/>
                  </a:lnTo>
                  <a:lnTo>
                    <a:pt x="343609" y="125291"/>
                  </a:lnTo>
                  <a:lnTo>
                    <a:pt x="332079" y="120929"/>
                  </a:lnTo>
                  <a:lnTo>
                    <a:pt x="324721" y="113938"/>
                  </a:lnTo>
                  <a:lnTo>
                    <a:pt x="322135" y="104546"/>
                  </a:lnTo>
                  <a:lnTo>
                    <a:pt x="324721" y="94978"/>
                  </a:lnTo>
                  <a:lnTo>
                    <a:pt x="332079" y="87896"/>
                  </a:lnTo>
                  <a:lnTo>
                    <a:pt x="343609" y="83500"/>
                  </a:lnTo>
                  <a:lnTo>
                    <a:pt x="358711" y="81991"/>
                  </a:lnTo>
                  <a:lnTo>
                    <a:pt x="417320" y="81991"/>
                  </a:lnTo>
                  <a:lnTo>
                    <a:pt x="407288" y="71323"/>
                  </a:lnTo>
                  <a:lnTo>
                    <a:pt x="386243" y="62283"/>
                  </a:lnTo>
                  <a:lnTo>
                    <a:pt x="358711" y="59131"/>
                  </a:lnTo>
                  <a:close/>
                </a:path>
                <a:path w="531495" h="278765">
                  <a:moveTo>
                    <a:pt x="417320" y="81991"/>
                  </a:moveTo>
                  <a:lnTo>
                    <a:pt x="358711" y="81991"/>
                  </a:lnTo>
                  <a:lnTo>
                    <a:pt x="373989" y="83500"/>
                  </a:lnTo>
                  <a:lnTo>
                    <a:pt x="385610" y="87896"/>
                  </a:lnTo>
                  <a:lnTo>
                    <a:pt x="393001" y="94978"/>
                  </a:lnTo>
                  <a:lnTo>
                    <a:pt x="395592" y="104546"/>
                  </a:lnTo>
                  <a:lnTo>
                    <a:pt x="393001" y="113938"/>
                  </a:lnTo>
                  <a:lnTo>
                    <a:pt x="385610" y="120929"/>
                  </a:lnTo>
                  <a:lnTo>
                    <a:pt x="373989" y="125291"/>
                  </a:lnTo>
                  <a:lnTo>
                    <a:pt x="358711" y="126796"/>
                  </a:lnTo>
                  <a:lnTo>
                    <a:pt x="417350" y="126796"/>
                  </a:lnTo>
                  <a:lnTo>
                    <a:pt x="420733" y="123248"/>
                  </a:lnTo>
                  <a:lnTo>
                    <a:pt x="425462" y="104546"/>
                  </a:lnTo>
                  <a:lnTo>
                    <a:pt x="420733" y="85620"/>
                  </a:lnTo>
                  <a:lnTo>
                    <a:pt x="417320" y="81991"/>
                  </a:lnTo>
                  <a:close/>
                </a:path>
                <a:path w="531495" h="278765">
                  <a:moveTo>
                    <a:pt x="224332" y="128015"/>
                  </a:moveTo>
                  <a:lnTo>
                    <a:pt x="192938" y="128015"/>
                  </a:lnTo>
                  <a:lnTo>
                    <a:pt x="192938" y="165506"/>
                  </a:lnTo>
                  <a:lnTo>
                    <a:pt x="224332" y="165506"/>
                  </a:lnTo>
                  <a:lnTo>
                    <a:pt x="224332" y="128015"/>
                  </a:lnTo>
                  <a:close/>
                </a:path>
                <a:path w="531495" h="278765">
                  <a:moveTo>
                    <a:pt x="71627" y="17678"/>
                  </a:moveTo>
                  <a:lnTo>
                    <a:pt x="43205" y="22626"/>
                  </a:lnTo>
                  <a:lnTo>
                    <a:pt x="20497" y="36461"/>
                  </a:lnTo>
                  <a:lnTo>
                    <a:pt x="5448" y="57669"/>
                  </a:lnTo>
                  <a:lnTo>
                    <a:pt x="0" y="84734"/>
                  </a:lnTo>
                  <a:lnTo>
                    <a:pt x="5448" y="111671"/>
                  </a:lnTo>
                  <a:lnTo>
                    <a:pt x="20497" y="132892"/>
                  </a:lnTo>
                  <a:lnTo>
                    <a:pt x="43205" y="146799"/>
                  </a:lnTo>
                  <a:lnTo>
                    <a:pt x="71627" y="151790"/>
                  </a:lnTo>
                  <a:lnTo>
                    <a:pt x="88363" y="150304"/>
                  </a:lnTo>
                  <a:lnTo>
                    <a:pt x="103555" y="145618"/>
                  </a:lnTo>
                  <a:lnTo>
                    <a:pt x="116805" y="138074"/>
                  </a:lnTo>
                  <a:lnTo>
                    <a:pt x="127711" y="128015"/>
                  </a:lnTo>
                  <a:lnTo>
                    <a:pt x="224332" y="128015"/>
                  </a:lnTo>
                  <a:lnTo>
                    <a:pt x="224332" y="124967"/>
                  </a:lnTo>
                  <a:lnTo>
                    <a:pt x="71627" y="124967"/>
                  </a:lnTo>
                  <a:lnTo>
                    <a:pt x="55073" y="122067"/>
                  </a:lnTo>
                  <a:lnTo>
                    <a:pt x="41833" y="113880"/>
                  </a:lnTo>
                  <a:lnTo>
                    <a:pt x="33051" y="101179"/>
                  </a:lnTo>
                  <a:lnTo>
                    <a:pt x="29870" y="84734"/>
                  </a:lnTo>
                  <a:lnTo>
                    <a:pt x="33051" y="68241"/>
                  </a:lnTo>
                  <a:lnTo>
                    <a:pt x="41833" y="55435"/>
                  </a:lnTo>
                  <a:lnTo>
                    <a:pt x="55073" y="47143"/>
                  </a:lnTo>
                  <a:lnTo>
                    <a:pt x="71627" y="44196"/>
                  </a:lnTo>
                  <a:lnTo>
                    <a:pt x="224332" y="44196"/>
                  </a:lnTo>
                  <a:lnTo>
                    <a:pt x="224332" y="41452"/>
                  </a:lnTo>
                  <a:lnTo>
                    <a:pt x="127711" y="41452"/>
                  </a:lnTo>
                  <a:lnTo>
                    <a:pt x="116805" y="31565"/>
                  </a:lnTo>
                  <a:lnTo>
                    <a:pt x="103555" y="24079"/>
                  </a:lnTo>
                  <a:lnTo>
                    <a:pt x="88363" y="19335"/>
                  </a:lnTo>
                  <a:lnTo>
                    <a:pt x="71627" y="17678"/>
                  </a:lnTo>
                  <a:close/>
                </a:path>
                <a:path w="531495" h="278765">
                  <a:moveTo>
                    <a:pt x="224332" y="44196"/>
                  </a:moveTo>
                  <a:lnTo>
                    <a:pt x="71627" y="44196"/>
                  </a:lnTo>
                  <a:lnTo>
                    <a:pt x="88182" y="47143"/>
                  </a:lnTo>
                  <a:lnTo>
                    <a:pt x="101422" y="55435"/>
                  </a:lnTo>
                  <a:lnTo>
                    <a:pt x="110204" y="68241"/>
                  </a:lnTo>
                  <a:lnTo>
                    <a:pt x="113385" y="84734"/>
                  </a:lnTo>
                  <a:lnTo>
                    <a:pt x="110204" y="101179"/>
                  </a:lnTo>
                  <a:lnTo>
                    <a:pt x="101422" y="113880"/>
                  </a:lnTo>
                  <a:lnTo>
                    <a:pt x="88182" y="122067"/>
                  </a:lnTo>
                  <a:lnTo>
                    <a:pt x="71627" y="124967"/>
                  </a:lnTo>
                  <a:lnTo>
                    <a:pt x="224332" y="124967"/>
                  </a:lnTo>
                  <a:lnTo>
                    <a:pt x="224332" y="102412"/>
                  </a:lnTo>
                  <a:lnTo>
                    <a:pt x="140817" y="102412"/>
                  </a:lnTo>
                  <a:lnTo>
                    <a:pt x="142341" y="96926"/>
                  </a:lnTo>
                  <a:lnTo>
                    <a:pt x="143256" y="90830"/>
                  </a:lnTo>
                  <a:lnTo>
                    <a:pt x="143256" y="78333"/>
                  </a:lnTo>
                  <a:lnTo>
                    <a:pt x="142341" y="72542"/>
                  </a:lnTo>
                  <a:lnTo>
                    <a:pt x="141122" y="67055"/>
                  </a:lnTo>
                  <a:lnTo>
                    <a:pt x="224332" y="67055"/>
                  </a:lnTo>
                  <a:lnTo>
                    <a:pt x="224332" y="44196"/>
                  </a:lnTo>
                  <a:close/>
                </a:path>
                <a:path w="531495" h="278765">
                  <a:moveTo>
                    <a:pt x="224332" y="67055"/>
                  </a:moveTo>
                  <a:lnTo>
                    <a:pt x="192938" y="67055"/>
                  </a:lnTo>
                  <a:lnTo>
                    <a:pt x="192938" y="102412"/>
                  </a:lnTo>
                  <a:lnTo>
                    <a:pt x="224332" y="102412"/>
                  </a:lnTo>
                  <a:lnTo>
                    <a:pt x="224332" y="67055"/>
                  </a:lnTo>
                  <a:close/>
                </a:path>
                <a:path w="531495" h="278765">
                  <a:moveTo>
                    <a:pt x="224332" y="2438"/>
                  </a:moveTo>
                  <a:lnTo>
                    <a:pt x="192938" y="2743"/>
                  </a:lnTo>
                  <a:lnTo>
                    <a:pt x="192938" y="41452"/>
                  </a:lnTo>
                  <a:lnTo>
                    <a:pt x="224332" y="41452"/>
                  </a:lnTo>
                  <a:lnTo>
                    <a:pt x="224332" y="2438"/>
                  </a:lnTo>
                  <a:close/>
                </a:path>
                <a:path w="531495" h="278765">
                  <a:moveTo>
                    <a:pt x="492213" y="2133"/>
                  </a:moveTo>
                  <a:lnTo>
                    <a:pt x="460819" y="2133"/>
                  </a:lnTo>
                  <a:lnTo>
                    <a:pt x="460819" y="153009"/>
                  </a:lnTo>
                  <a:lnTo>
                    <a:pt x="492213" y="153009"/>
                  </a:lnTo>
                  <a:lnTo>
                    <a:pt x="492213" y="90830"/>
                  </a:lnTo>
                  <a:lnTo>
                    <a:pt x="531228" y="90830"/>
                  </a:lnTo>
                  <a:lnTo>
                    <a:pt x="531228" y="64922"/>
                  </a:lnTo>
                  <a:lnTo>
                    <a:pt x="492213" y="64922"/>
                  </a:lnTo>
                  <a:lnTo>
                    <a:pt x="492213" y="2133"/>
                  </a:lnTo>
                  <a:close/>
                </a:path>
                <a:path w="531495" h="278765">
                  <a:moveTo>
                    <a:pt x="440093" y="25908"/>
                  </a:moveTo>
                  <a:lnTo>
                    <a:pt x="277634" y="25908"/>
                  </a:lnTo>
                  <a:lnTo>
                    <a:pt x="277634" y="49682"/>
                  </a:lnTo>
                  <a:lnTo>
                    <a:pt x="440093" y="49682"/>
                  </a:lnTo>
                  <a:lnTo>
                    <a:pt x="440093" y="25908"/>
                  </a:lnTo>
                  <a:close/>
                </a:path>
                <a:path w="531495" h="278765">
                  <a:moveTo>
                    <a:pt x="374561" y="0"/>
                  </a:moveTo>
                  <a:lnTo>
                    <a:pt x="343166" y="0"/>
                  </a:lnTo>
                  <a:lnTo>
                    <a:pt x="343166" y="25908"/>
                  </a:lnTo>
                  <a:lnTo>
                    <a:pt x="374561" y="25908"/>
                  </a:lnTo>
                  <a:lnTo>
                    <a:pt x="37456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1544" cy="610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73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11734800" cy="600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96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0"/>
            <a:ext cx="12115800" cy="618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07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21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512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76" y="0"/>
            <a:ext cx="12080024" cy="615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101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02216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95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17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925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F7D5683-1A61-B543-B696-D84C4CF36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26698"/>
            <a:ext cx="12192000" cy="851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7881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2113469-DB9C-7248-A734-C3E95B702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26698"/>
            <a:ext cx="12192000" cy="851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7248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249138E-AFF2-BE48-800B-3F342103F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26698"/>
            <a:ext cx="12192000" cy="851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696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4233" y="381842"/>
            <a:ext cx="1034415" cy="274955"/>
            <a:chOff x="344233" y="381842"/>
            <a:chExt cx="1034415" cy="274955"/>
          </a:xfrm>
        </p:grpSpPr>
        <p:sp>
          <p:nvSpPr>
            <p:cNvPr id="3" name="object 3"/>
            <p:cNvSpPr/>
            <p:nvPr/>
          </p:nvSpPr>
          <p:spPr>
            <a:xfrm>
              <a:off x="344233" y="409274"/>
              <a:ext cx="750570" cy="224790"/>
            </a:xfrm>
            <a:custGeom>
              <a:avLst/>
              <a:gdLst/>
              <a:ahLst/>
              <a:cxnLst/>
              <a:rect l="l" t="t" r="r" b="b"/>
              <a:pathLst>
                <a:path w="750569" h="224790">
                  <a:moveTo>
                    <a:pt x="664870" y="0"/>
                  </a:moveTo>
                  <a:lnTo>
                    <a:pt x="596899" y="0"/>
                  </a:lnTo>
                  <a:lnTo>
                    <a:pt x="596899" y="224332"/>
                  </a:lnTo>
                  <a:lnTo>
                    <a:pt x="632256" y="224332"/>
                  </a:lnTo>
                  <a:lnTo>
                    <a:pt x="632256" y="139293"/>
                  </a:lnTo>
                  <a:lnTo>
                    <a:pt x="666089" y="139293"/>
                  </a:lnTo>
                  <a:lnTo>
                    <a:pt x="699855" y="135002"/>
                  </a:lnTo>
                  <a:lnTo>
                    <a:pt x="726592" y="121881"/>
                  </a:lnTo>
                  <a:lnTo>
                    <a:pt x="735210" y="110947"/>
                  </a:lnTo>
                  <a:lnTo>
                    <a:pt x="632256" y="110947"/>
                  </a:lnTo>
                  <a:lnTo>
                    <a:pt x="632256" y="28346"/>
                  </a:lnTo>
                  <a:lnTo>
                    <a:pt x="737885" y="28346"/>
                  </a:lnTo>
                  <a:lnTo>
                    <a:pt x="726439" y="14859"/>
                  </a:lnTo>
                  <a:lnTo>
                    <a:pt x="699341" y="3457"/>
                  </a:lnTo>
                  <a:lnTo>
                    <a:pt x="664870" y="0"/>
                  </a:lnTo>
                  <a:close/>
                </a:path>
                <a:path w="750569" h="224790">
                  <a:moveTo>
                    <a:pt x="737885" y="28346"/>
                  </a:moveTo>
                  <a:lnTo>
                    <a:pt x="661517" y="28346"/>
                  </a:lnTo>
                  <a:lnTo>
                    <a:pt x="685039" y="30332"/>
                  </a:lnTo>
                  <a:lnTo>
                    <a:pt x="702017" y="36918"/>
                  </a:lnTo>
                  <a:lnTo>
                    <a:pt x="712309" y="49048"/>
                  </a:lnTo>
                  <a:lnTo>
                    <a:pt x="715771" y="67665"/>
                  </a:lnTo>
                  <a:lnTo>
                    <a:pt x="712542" y="86901"/>
                  </a:lnTo>
                  <a:lnTo>
                    <a:pt x="702741" y="100393"/>
                  </a:lnTo>
                  <a:lnTo>
                    <a:pt x="686196" y="108342"/>
                  </a:lnTo>
                  <a:lnTo>
                    <a:pt x="662736" y="110947"/>
                  </a:lnTo>
                  <a:lnTo>
                    <a:pt x="735210" y="110947"/>
                  </a:lnTo>
                  <a:lnTo>
                    <a:pt x="744184" y="99560"/>
                  </a:lnTo>
                  <a:lnTo>
                    <a:pt x="750519" y="67665"/>
                  </a:lnTo>
                  <a:lnTo>
                    <a:pt x="744165" y="35747"/>
                  </a:lnTo>
                  <a:lnTo>
                    <a:pt x="737885" y="28346"/>
                  </a:lnTo>
                  <a:close/>
                </a:path>
                <a:path w="750569" h="224790">
                  <a:moveTo>
                    <a:pt x="492239" y="29565"/>
                  </a:moveTo>
                  <a:lnTo>
                    <a:pt x="456882" y="29565"/>
                  </a:lnTo>
                  <a:lnTo>
                    <a:pt x="456882" y="224332"/>
                  </a:lnTo>
                  <a:lnTo>
                    <a:pt x="492239" y="224332"/>
                  </a:lnTo>
                  <a:lnTo>
                    <a:pt x="492239" y="29565"/>
                  </a:lnTo>
                  <a:close/>
                </a:path>
                <a:path w="750569" h="224790">
                  <a:moveTo>
                    <a:pt x="558380" y="0"/>
                  </a:moveTo>
                  <a:lnTo>
                    <a:pt x="391045" y="0"/>
                  </a:lnTo>
                  <a:lnTo>
                    <a:pt x="391045" y="29565"/>
                  </a:lnTo>
                  <a:lnTo>
                    <a:pt x="558380" y="29565"/>
                  </a:lnTo>
                  <a:lnTo>
                    <a:pt x="558380" y="0"/>
                  </a:lnTo>
                  <a:close/>
                </a:path>
                <a:path w="750569" h="224790">
                  <a:moveTo>
                    <a:pt x="306501" y="29565"/>
                  </a:moveTo>
                  <a:lnTo>
                    <a:pt x="271145" y="29565"/>
                  </a:lnTo>
                  <a:lnTo>
                    <a:pt x="271145" y="224332"/>
                  </a:lnTo>
                  <a:lnTo>
                    <a:pt x="306501" y="224332"/>
                  </a:lnTo>
                  <a:lnTo>
                    <a:pt x="306501" y="29565"/>
                  </a:lnTo>
                  <a:close/>
                </a:path>
                <a:path w="750569" h="224790">
                  <a:moveTo>
                    <a:pt x="372643" y="0"/>
                  </a:moveTo>
                  <a:lnTo>
                    <a:pt x="205308" y="0"/>
                  </a:lnTo>
                  <a:lnTo>
                    <a:pt x="205308" y="29565"/>
                  </a:lnTo>
                  <a:lnTo>
                    <a:pt x="372643" y="29565"/>
                  </a:lnTo>
                  <a:lnTo>
                    <a:pt x="372643" y="0"/>
                  </a:lnTo>
                  <a:close/>
                </a:path>
                <a:path w="750569" h="224790">
                  <a:moveTo>
                    <a:pt x="35356" y="0"/>
                  </a:moveTo>
                  <a:lnTo>
                    <a:pt x="0" y="0"/>
                  </a:lnTo>
                  <a:lnTo>
                    <a:pt x="0" y="224332"/>
                  </a:lnTo>
                  <a:lnTo>
                    <a:pt x="35356" y="224332"/>
                  </a:lnTo>
                  <a:lnTo>
                    <a:pt x="35356" y="122224"/>
                  </a:lnTo>
                  <a:lnTo>
                    <a:pt x="166725" y="122224"/>
                  </a:lnTo>
                  <a:lnTo>
                    <a:pt x="166725" y="91440"/>
                  </a:lnTo>
                  <a:lnTo>
                    <a:pt x="35356" y="91440"/>
                  </a:lnTo>
                  <a:lnTo>
                    <a:pt x="35356" y="0"/>
                  </a:lnTo>
                  <a:close/>
                </a:path>
                <a:path w="750569" h="224790">
                  <a:moveTo>
                    <a:pt x="166725" y="122224"/>
                  </a:moveTo>
                  <a:lnTo>
                    <a:pt x="131368" y="122224"/>
                  </a:lnTo>
                  <a:lnTo>
                    <a:pt x="131368" y="224332"/>
                  </a:lnTo>
                  <a:lnTo>
                    <a:pt x="166725" y="224332"/>
                  </a:lnTo>
                  <a:lnTo>
                    <a:pt x="166725" y="122224"/>
                  </a:lnTo>
                  <a:close/>
                </a:path>
                <a:path w="750569" h="224790">
                  <a:moveTo>
                    <a:pt x="166725" y="0"/>
                  </a:moveTo>
                  <a:lnTo>
                    <a:pt x="131368" y="0"/>
                  </a:lnTo>
                  <a:lnTo>
                    <a:pt x="131368" y="91440"/>
                  </a:lnTo>
                  <a:lnTo>
                    <a:pt x="166725" y="91440"/>
                  </a:lnTo>
                  <a:lnTo>
                    <a:pt x="16672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20914" y="381842"/>
              <a:ext cx="257810" cy="274955"/>
            </a:xfrm>
            <a:custGeom>
              <a:avLst/>
              <a:gdLst/>
              <a:ahLst/>
              <a:cxnLst/>
              <a:rect l="l" t="t" r="r" b="b"/>
              <a:pathLst>
                <a:path w="257809" h="274955">
                  <a:moveTo>
                    <a:pt x="84734" y="17068"/>
                  </a:moveTo>
                  <a:lnTo>
                    <a:pt x="55335" y="21917"/>
                  </a:lnTo>
                  <a:lnTo>
                    <a:pt x="31965" y="35509"/>
                  </a:lnTo>
                  <a:lnTo>
                    <a:pt x="16540" y="56416"/>
                  </a:lnTo>
                  <a:lnTo>
                    <a:pt x="10972" y="83210"/>
                  </a:lnTo>
                  <a:lnTo>
                    <a:pt x="15268" y="106770"/>
                  </a:lnTo>
                  <a:lnTo>
                    <a:pt x="27279" y="126072"/>
                  </a:lnTo>
                  <a:lnTo>
                    <a:pt x="45691" y="140174"/>
                  </a:lnTo>
                  <a:lnTo>
                    <a:pt x="69189" y="148132"/>
                  </a:lnTo>
                  <a:lnTo>
                    <a:pt x="69189" y="191414"/>
                  </a:lnTo>
                  <a:lnTo>
                    <a:pt x="50877" y="191766"/>
                  </a:lnTo>
                  <a:lnTo>
                    <a:pt x="0" y="192024"/>
                  </a:lnTo>
                  <a:lnTo>
                    <a:pt x="4267" y="217931"/>
                  </a:lnTo>
                  <a:lnTo>
                    <a:pt x="42338" y="217727"/>
                  </a:lnTo>
                  <a:lnTo>
                    <a:pt x="84353" y="216522"/>
                  </a:lnTo>
                  <a:lnTo>
                    <a:pt x="128311" y="213431"/>
                  </a:lnTo>
                  <a:lnTo>
                    <a:pt x="172211" y="207568"/>
                  </a:lnTo>
                  <a:lnTo>
                    <a:pt x="170154" y="190195"/>
                  </a:lnTo>
                  <a:lnTo>
                    <a:pt x="100584" y="190195"/>
                  </a:lnTo>
                  <a:lnTo>
                    <a:pt x="100584" y="147827"/>
                  </a:lnTo>
                  <a:lnTo>
                    <a:pt x="123986" y="139917"/>
                  </a:lnTo>
                  <a:lnTo>
                    <a:pt x="142189" y="125920"/>
                  </a:lnTo>
                  <a:lnTo>
                    <a:pt x="144461" y="122224"/>
                  </a:lnTo>
                  <a:lnTo>
                    <a:pt x="84734" y="122224"/>
                  </a:lnTo>
                  <a:lnTo>
                    <a:pt x="67427" y="119514"/>
                  </a:lnTo>
                  <a:lnTo>
                    <a:pt x="53721" y="111747"/>
                  </a:lnTo>
                  <a:lnTo>
                    <a:pt x="44700" y="99464"/>
                  </a:lnTo>
                  <a:lnTo>
                    <a:pt x="41452" y="83210"/>
                  </a:lnTo>
                  <a:lnTo>
                    <a:pt x="44700" y="66908"/>
                  </a:lnTo>
                  <a:lnTo>
                    <a:pt x="53721" y="54521"/>
                  </a:lnTo>
                  <a:lnTo>
                    <a:pt x="67427" y="46648"/>
                  </a:lnTo>
                  <a:lnTo>
                    <a:pt x="84734" y="43891"/>
                  </a:lnTo>
                  <a:lnTo>
                    <a:pt x="143492" y="43891"/>
                  </a:lnTo>
                  <a:lnTo>
                    <a:pt x="137350" y="35509"/>
                  </a:lnTo>
                  <a:lnTo>
                    <a:pt x="114085" y="21917"/>
                  </a:lnTo>
                  <a:lnTo>
                    <a:pt x="84734" y="17068"/>
                  </a:lnTo>
                  <a:close/>
                </a:path>
                <a:path w="257809" h="274955">
                  <a:moveTo>
                    <a:pt x="169468" y="184403"/>
                  </a:moveTo>
                  <a:lnTo>
                    <a:pt x="152747" y="186466"/>
                  </a:lnTo>
                  <a:lnTo>
                    <a:pt x="135597" y="188099"/>
                  </a:lnTo>
                  <a:lnTo>
                    <a:pt x="118162" y="189333"/>
                  </a:lnTo>
                  <a:lnTo>
                    <a:pt x="100584" y="190195"/>
                  </a:lnTo>
                  <a:lnTo>
                    <a:pt x="170154" y="190195"/>
                  </a:lnTo>
                  <a:lnTo>
                    <a:pt x="169468" y="184403"/>
                  </a:lnTo>
                  <a:close/>
                </a:path>
                <a:path w="257809" h="274955">
                  <a:moveTo>
                    <a:pt x="143492" y="43891"/>
                  </a:moveTo>
                  <a:lnTo>
                    <a:pt x="84734" y="43891"/>
                  </a:lnTo>
                  <a:lnTo>
                    <a:pt x="101993" y="46648"/>
                  </a:lnTo>
                  <a:lnTo>
                    <a:pt x="115595" y="54521"/>
                  </a:lnTo>
                  <a:lnTo>
                    <a:pt x="124510" y="66908"/>
                  </a:lnTo>
                  <a:lnTo>
                    <a:pt x="127711" y="83210"/>
                  </a:lnTo>
                  <a:lnTo>
                    <a:pt x="124510" y="99464"/>
                  </a:lnTo>
                  <a:lnTo>
                    <a:pt x="115595" y="111747"/>
                  </a:lnTo>
                  <a:lnTo>
                    <a:pt x="101993" y="119514"/>
                  </a:lnTo>
                  <a:lnTo>
                    <a:pt x="84734" y="122224"/>
                  </a:lnTo>
                  <a:lnTo>
                    <a:pt x="144461" y="122224"/>
                  </a:lnTo>
                  <a:lnTo>
                    <a:pt x="153990" y="106722"/>
                  </a:lnTo>
                  <a:lnTo>
                    <a:pt x="158191" y="83210"/>
                  </a:lnTo>
                  <a:lnTo>
                    <a:pt x="152671" y="56416"/>
                  </a:lnTo>
                  <a:lnTo>
                    <a:pt x="143492" y="43891"/>
                  </a:lnTo>
                  <a:close/>
                </a:path>
                <a:path w="257809" h="274955">
                  <a:moveTo>
                    <a:pt x="217017" y="0"/>
                  </a:moveTo>
                  <a:lnTo>
                    <a:pt x="185623" y="0"/>
                  </a:lnTo>
                  <a:lnTo>
                    <a:pt x="185623" y="274929"/>
                  </a:lnTo>
                  <a:lnTo>
                    <a:pt x="217017" y="274929"/>
                  </a:lnTo>
                  <a:lnTo>
                    <a:pt x="217017" y="137160"/>
                  </a:lnTo>
                  <a:lnTo>
                    <a:pt x="257555" y="137160"/>
                  </a:lnTo>
                  <a:lnTo>
                    <a:pt x="257555" y="110947"/>
                  </a:lnTo>
                  <a:lnTo>
                    <a:pt x="217017" y="110947"/>
                  </a:lnTo>
                  <a:lnTo>
                    <a:pt x="21701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471383" y="381537"/>
            <a:ext cx="236220" cy="272415"/>
          </a:xfrm>
          <a:custGeom>
            <a:avLst/>
            <a:gdLst/>
            <a:ahLst/>
            <a:cxnLst/>
            <a:rect l="l" t="t" r="r" b="b"/>
            <a:pathLst>
              <a:path w="236219" h="272415">
                <a:moveTo>
                  <a:pt x="77724" y="179831"/>
                </a:moveTo>
                <a:lnTo>
                  <a:pt x="46634" y="179831"/>
                </a:lnTo>
                <a:lnTo>
                  <a:pt x="46634" y="272186"/>
                </a:lnTo>
                <a:lnTo>
                  <a:pt x="236219" y="272186"/>
                </a:lnTo>
                <a:lnTo>
                  <a:pt x="236219" y="247497"/>
                </a:lnTo>
                <a:lnTo>
                  <a:pt x="77724" y="247497"/>
                </a:lnTo>
                <a:lnTo>
                  <a:pt x="77724" y="225856"/>
                </a:lnTo>
                <a:lnTo>
                  <a:pt x="236219" y="225856"/>
                </a:lnTo>
                <a:lnTo>
                  <a:pt x="236219" y="202082"/>
                </a:lnTo>
                <a:lnTo>
                  <a:pt x="77724" y="202082"/>
                </a:lnTo>
                <a:lnTo>
                  <a:pt x="77724" y="179831"/>
                </a:lnTo>
                <a:close/>
              </a:path>
              <a:path w="236219" h="272415">
                <a:moveTo>
                  <a:pt x="236219" y="225856"/>
                </a:moveTo>
                <a:lnTo>
                  <a:pt x="205130" y="225856"/>
                </a:lnTo>
                <a:lnTo>
                  <a:pt x="205130" y="247497"/>
                </a:lnTo>
                <a:lnTo>
                  <a:pt x="236219" y="247497"/>
                </a:lnTo>
                <a:lnTo>
                  <a:pt x="236219" y="225856"/>
                </a:lnTo>
                <a:close/>
              </a:path>
              <a:path w="236219" h="272415">
                <a:moveTo>
                  <a:pt x="236219" y="179831"/>
                </a:moveTo>
                <a:lnTo>
                  <a:pt x="205130" y="179831"/>
                </a:lnTo>
                <a:lnTo>
                  <a:pt x="205130" y="202082"/>
                </a:lnTo>
                <a:lnTo>
                  <a:pt x="236219" y="202082"/>
                </a:lnTo>
                <a:lnTo>
                  <a:pt x="236219" y="179831"/>
                </a:lnTo>
                <a:close/>
              </a:path>
              <a:path w="236219" h="272415">
                <a:moveTo>
                  <a:pt x="185013" y="5486"/>
                </a:moveTo>
                <a:lnTo>
                  <a:pt x="155448" y="5486"/>
                </a:lnTo>
                <a:lnTo>
                  <a:pt x="155448" y="135940"/>
                </a:lnTo>
                <a:lnTo>
                  <a:pt x="110642" y="135940"/>
                </a:lnTo>
                <a:lnTo>
                  <a:pt x="110642" y="157276"/>
                </a:lnTo>
                <a:lnTo>
                  <a:pt x="155448" y="157276"/>
                </a:lnTo>
                <a:lnTo>
                  <a:pt x="155448" y="169468"/>
                </a:lnTo>
                <a:lnTo>
                  <a:pt x="185013" y="169468"/>
                </a:lnTo>
                <a:lnTo>
                  <a:pt x="185013" y="5486"/>
                </a:lnTo>
                <a:close/>
              </a:path>
              <a:path w="236219" h="272415">
                <a:moveTo>
                  <a:pt x="89001" y="128015"/>
                </a:moveTo>
                <a:lnTo>
                  <a:pt x="58826" y="128015"/>
                </a:lnTo>
                <a:lnTo>
                  <a:pt x="58826" y="169163"/>
                </a:lnTo>
                <a:lnTo>
                  <a:pt x="89001" y="169163"/>
                </a:lnTo>
                <a:lnTo>
                  <a:pt x="89001" y="128015"/>
                </a:lnTo>
                <a:close/>
              </a:path>
              <a:path w="236219" h="272415">
                <a:moveTo>
                  <a:pt x="142341" y="97231"/>
                </a:moveTo>
                <a:lnTo>
                  <a:pt x="106427" y="101555"/>
                </a:lnTo>
                <a:lnTo>
                  <a:pt x="68313" y="103936"/>
                </a:lnTo>
                <a:lnTo>
                  <a:pt x="31627" y="104946"/>
                </a:lnTo>
                <a:lnTo>
                  <a:pt x="0" y="105155"/>
                </a:lnTo>
                <a:lnTo>
                  <a:pt x="3047" y="129235"/>
                </a:lnTo>
                <a:lnTo>
                  <a:pt x="15363" y="129173"/>
                </a:lnTo>
                <a:lnTo>
                  <a:pt x="28879" y="128968"/>
                </a:lnTo>
                <a:lnTo>
                  <a:pt x="43424" y="128592"/>
                </a:lnTo>
                <a:lnTo>
                  <a:pt x="58826" y="128015"/>
                </a:lnTo>
                <a:lnTo>
                  <a:pt x="89001" y="128015"/>
                </a:lnTo>
                <a:lnTo>
                  <a:pt x="89001" y="126187"/>
                </a:lnTo>
                <a:lnTo>
                  <a:pt x="103322" y="124996"/>
                </a:lnTo>
                <a:lnTo>
                  <a:pt x="117386" y="123291"/>
                </a:lnTo>
                <a:lnTo>
                  <a:pt x="131049" y="121129"/>
                </a:lnTo>
                <a:lnTo>
                  <a:pt x="144170" y="118567"/>
                </a:lnTo>
                <a:lnTo>
                  <a:pt x="142341" y="97231"/>
                </a:lnTo>
                <a:close/>
              </a:path>
              <a:path w="236219" h="272415">
                <a:moveTo>
                  <a:pt x="72847" y="9753"/>
                </a:moveTo>
                <a:lnTo>
                  <a:pt x="48420" y="12663"/>
                </a:lnTo>
                <a:lnTo>
                  <a:pt x="29451" y="20916"/>
                </a:lnTo>
                <a:lnTo>
                  <a:pt x="17168" y="33799"/>
                </a:lnTo>
                <a:lnTo>
                  <a:pt x="12801" y="50596"/>
                </a:lnTo>
                <a:lnTo>
                  <a:pt x="17168" y="67698"/>
                </a:lnTo>
                <a:lnTo>
                  <a:pt x="29451" y="80657"/>
                </a:lnTo>
                <a:lnTo>
                  <a:pt x="48420" y="88873"/>
                </a:lnTo>
                <a:lnTo>
                  <a:pt x="72847" y="91744"/>
                </a:lnTo>
                <a:lnTo>
                  <a:pt x="97402" y="88873"/>
                </a:lnTo>
                <a:lnTo>
                  <a:pt x="116357" y="80657"/>
                </a:lnTo>
                <a:lnTo>
                  <a:pt x="126589" y="69799"/>
                </a:lnTo>
                <a:lnTo>
                  <a:pt x="72847" y="69799"/>
                </a:lnTo>
                <a:lnTo>
                  <a:pt x="59793" y="68513"/>
                </a:lnTo>
                <a:lnTo>
                  <a:pt x="49796" y="64770"/>
                </a:lnTo>
                <a:lnTo>
                  <a:pt x="43400" y="58740"/>
                </a:lnTo>
                <a:lnTo>
                  <a:pt x="41147" y="50596"/>
                </a:lnTo>
                <a:lnTo>
                  <a:pt x="43400" y="42629"/>
                </a:lnTo>
                <a:lnTo>
                  <a:pt x="49796" y="36690"/>
                </a:lnTo>
                <a:lnTo>
                  <a:pt x="59793" y="32980"/>
                </a:lnTo>
                <a:lnTo>
                  <a:pt x="72847" y="31699"/>
                </a:lnTo>
                <a:lnTo>
                  <a:pt x="126577" y="31699"/>
                </a:lnTo>
                <a:lnTo>
                  <a:pt x="116357" y="20916"/>
                </a:lnTo>
                <a:lnTo>
                  <a:pt x="97402" y="12663"/>
                </a:lnTo>
                <a:lnTo>
                  <a:pt x="72847" y="9753"/>
                </a:lnTo>
                <a:close/>
              </a:path>
              <a:path w="236219" h="272415">
                <a:moveTo>
                  <a:pt x="126577" y="31699"/>
                </a:moveTo>
                <a:lnTo>
                  <a:pt x="72847" y="31699"/>
                </a:lnTo>
                <a:lnTo>
                  <a:pt x="86077" y="32980"/>
                </a:lnTo>
                <a:lnTo>
                  <a:pt x="96164" y="36690"/>
                </a:lnTo>
                <a:lnTo>
                  <a:pt x="102593" y="42629"/>
                </a:lnTo>
                <a:lnTo>
                  <a:pt x="104851" y="50596"/>
                </a:lnTo>
                <a:lnTo>
                  <a:pt x="102593" y="58740"/>
                </a:lnTo>
                <a:lnTo>
                  <a:pt x="96164" y="64770"/>
                </a:lnTo>
                <a:lnTo>
                  <a:pt x="86077" y="68513"/>
                </a:lnTo>
                <a:lnTo>
                  <a:pt x="72847" y="69799"/>
                </a:lnTo>
                <a:lnTo>
                  <a:pt x="126589" y="69799"/>
                </a:lnTo>
                <a:lnTo>
                  <a:pt x="128568" y="67698"/>
                </a:lnTo>
                <a:lnTo>
                  <a:pt x="132892" y="50596"/>
                </a:lnTo>
                <a:lnTo>
                  <a:pt x="128568" y="33799"/>
                </a:lnTo>
                <a:lnTo>
                  <a:pt x="126577" y="31699"/>
                </a:lnTo>
                <a:close/>
              </a:path>
              <a:path w="236219" h="272415">
                <a:moveTo>
                  <a:pt x="236219" y="0"/>
                </a:moveTo>
                <a:lnTo>
                  <a:pt x="206349" y="0"/>
                </a:lnTo>
                <a:lnTo>
                  <a:pt x="206349" y="170078"/>
                </a:lnTo>
                <a:lnTo>
                  <a:pt x="236219" y="170078"/>
                </a:lnTo>
                <a:lnTo>
                  <a:pt x="23621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22462" y="381232"/>
            <a:ext cx="1350645" cy="276225"/>
          </a:xfrm>
          <a:custGeom>
            <a:avLst/>
            <a:gdLst/>
            <a:ahLst/>
            <a:cxnLst/>
            <a:rect l="l" t="t" r="r" b="b"/>
            <a:pathLst>
              <a:path w="1350645" h="276225">
                <a:moveTo>
                  <a:pt x="249326" y="215493"/>
                </a:moveTo>
                <a:lnTo>
                  <a:pt x="0" y="215493"/>
                </a:lnTo>
                <a:lnTo>
                  <a:pt x="0" y="241401"/>
                </a:lnTo>
                <a:lnTo>
                  <a:pt x="249326" y="241401"/>
                </a:lnTo>
                <a:lnTo>
                  <a:pt x="249326" y="215493"/>
                </a:lnTo>
                <a:close/>
              </a:path>
              <a:path w="1350645" h="276225">
                <a:moveTo>
                  <a:pt x="1302258" y="182879"/>
                </a:moveTo>
                <a:lnTo>
                  <a:pt x="1256585" y="188037"/>
                </a:lnTo>
                <a:lnTo>
                  <a:pt x="1210056" y="190766"/>
                </a:lnTo>
                <a:lnTo>
                  <a:pt x="1165355" y="191838"/>
                </a:lnTo>
                <a:lnTo>
                  <a:pt x="1125169" y="192024"/>
                </a:lnTo>
                <a:lnTo>
                  <a:pt x="1129131" y="217931"/>
                </a:lnTo>
                <a:lnTo>
                  <a:pt x="1168560" y="217655"/>
                </a:lnTo>
                <a:lnTo>
                  <a:pt x="1212303" y="216179"/>
                </a:lnTo>
                <a:lnTo>
                  <a:pt x="1258276" y="212531"/>
                </a:lnTo>
                <a:lnTo>
                  <a:pt x="1304391" y="205739"/>
                </a:lnTo>
                <a:lnTo>
                  <a:pt x="1302258" y="182879"/>
                </a:lnTo>
                <a:close/>
              </a:path>
              <a:path w="1350645" h="276225">
                <a:moveTo>
                  <a:pt x="701268" y="182270"/>
                </a:moveTo>
                <a:lnTo>
                  <a:pt x="669874" y="182270"/>
                </a:lnTo>
                <a:lnTo>
                  <a:pt x="669874" y="275843"/>
                </a:lnTo>
                <a:lnTo>
                  <a:pt x="701268" y="275843"/>
                </a:lnTo>
                <a:lnTo>
                  <a:pt x="701268" y="182270"/>
                </a:lnTo>
                <a:close/>
              </a:path>
              <a:path w="1350645" h="276225">
                <a:moveTo>
                  <a:pt x="811301" y="156362"/>
                </a:moveTo>
                <a:lnTo>
                  <a:pt x="561670" y="156362"/>
                </a:lnTo>
                <a:lnTo>
                  <a:pt x="561670" y="182270"/>
                </a:lnTo>
                <a:lnTo>
                  <a:pt x="811301" y="182270"/>
                </a:lnTo>
                <a:lnTo>
                  <a:pt x="811301" y="156362"/>
                </a:lnTo>
                <a:close/>
              </a:path>
              <a:path w="1350645" h="276225">
                <a:moveTo>
                  <a:pt x="59131" y="19507"/>
                </a:moveTo>
                <a:lnTo>
                  <a:pt x="28041" y="19507"/>
                </a:lnTo>
                <a:lnTo>
                  <a:pt x="28041" y="164591"/>
                </a:lnTo>
                <a:lnTo>
                  <a:pt x="220675" y="164591"/>
                </a:lnTo>
                <a:lnTo>
                  <a:pt x="220675" y="139293"/>
                </a:lnTo>
                <a:lnTo>
                  <a:pt x="59131" y="139293"/>
                </a:lnTo>
                <a:lnTo>
                  <a:pt x="59131" y="92659"/>
                </a:lnTo>
                <a:lnTo>
                  <a:pt x="220675" y="92659"/>
                </a:lnTo>
                <a:lnTo>
                  <a:pt x="220675" y="67665"/>
                </a:lnTo>
                <a:lnTo>
                  <a:pt x="59131" y="67665"/>
                </a:lnTo>
                <a:lnTo>
                  <a:pt x="59131" y="19507"/>
                </a:lnTo>
                <a:close/>
              </a:path>
              <a:path w="1350645" h="276225">
                <a:moveTo>
                  <a:pt x="220675" y="92659"/>
                </a:moveTo>
                <a:lnTo>
                  <a:pt x="189585" y="92659"/>
                </a:lnTo>
                <a:lnTo>
                  <a:pt x="189585" y="139293"/>
                </a:lnTo>
                <a:lnTo>
                  <a:pt x="220675" y="139293"/>
                </a:lnTo>
                <a:lnTo>
                  <a:pt x="220675" y="92659"/>
                </a:lnTo>
                <a:close/>
              </a:path>
              <a:path w="1350645" h="276225">
                <a:moveTo>
                  <a:pt x="220675" y="19507"/>
                </a:moveTo>
                <a:lnTo>
                  <a:pt x="189585" y="19507"/>
                </a:lnTo>
                <a:lnTo>
                  <a:pt x="189585" y="67665"/>
                </a:lnTo>
                <a:lnTo>
                  <a:pt x="220675" y="67665"/>
                </a:lnTo>
                <a:lnTo>
                  <a:pt x="220675" y="19507"/>
                </a:lnTo>
                <a:close/>
              </a:path>
              <a:path w="1350645" h="276225">
                <a:moveTo>
                  <a:pt x="1212646" y="19812"/>
                </a:moveTo>
                <a:lnTo>
                  <a:pt x="1182847" y="24660"/>
                </a:lnTo>
                <a:lnTo>
                  <a:pt x="1159192" y="38252"/>
                </a:lnTo>
                <a:lnTo>
                  <a:pt x="1143595" y="59159"/>
                </a:lnTo>
                <a:lnTo>
                  <a:pt x="1137970" y="85953"/>
                </a:lnTo>
                <a:lnTo>
                  <a:pt x="1143595" y="112747"/>
                </a:lnTo>
                <a:lnTo>
                  <a:pt x="1159192" y="133654"/>
                </a:lnTo>
                <a:lnTo>
                  <a:pt x="1182847" y="147246"/>
                </a:lnTo>
                <a:lnTo>
                  <a:pt x="1212646" y="152095"/>
                </a:lnTo>
                <a:lnTo>
                  <a:pt x="1242493" y="147246"/>
                </a:lnTo>
                <a:lnTo>
                  <a:pt x="1266253" y="133654"/>
                </a:lnTo>
                <a:lnTo>
                  <a:pt x="1272548" y="125272"/>
                </a:lnTo>
                <a:lnTo>
                  <a:pt x="1212646" y="125272"/>
                </a:lnTo>
                <a:lnTo>
                  <a:pt x="1195116" y="122472"/>
                </a:lnTo>
                <a:lnTo>
                  <a:pt x="1181214" y="114528"/>
                </a:lnTo>
                <a:lnTo>
                  <a:pt x="1172056" y="102127"/>
                </a:lnTo>
                <a:lnTo>
                  <a:pt x="1168755" y="85953"/>
                </a:lnTo>
                <a:lnTo>
                  <a:pt x="1172056" y="69651"/>
                </a:lnTo>
                <a:lnTo>
                  <a:pt x="1181214" y="57264"/>
                </a:lnTo>
                <a:lnTo>
                  <a:pt x="1195116" y="49391"/>
                </a:lnTo>
                <a:lnTo>
                  <a:pt x="1212646" y="46634"/>
                </a:lnTo>
                <a:lnTo>
                  <a:pt x="1272548" y="46634"/>
                </a:lnTo>
                <a:lnTo>
                  <a:pt x="1266253" y="38252"/>
                </a:lnTo>
                <a:lnTo>
                  <a:pt x="1242493" y="24660"/>
                </a:lnTo>
                <a:lnTo>
                  <a:pt x="1212646" y="19812"/>
                </a:lnTo>
                <a:close/>
              </a:path>
              <a:path w="1350645" h="276225">
                <a:moveTo>
                  <a:pt x="1272548" y="46634"/>
                </a:moveTo>
                <a:lnTo>
                  <a:pt x="1212646" y="46634"/>
                </a:lnTo>
                <a:lnTo>
                  <a:pt x="1230353" y="49391"/>
                </a:lnTo>
                <a:lnTo>
                  <a:pt x="1244345" y="57264"/>
                </a:lnTo>
                <a:lnTo>
                  <a:pt x="1253537" y="69651"/>
                </a:lnTo>
                <a:lnTo>
                  <a:pt x="1256842" y="85953"/>
                </a:lnTo>
                <a:lnTo>
                  <a:pt x="1253537" y="102127"/>
                </a:lnTo>
                <a:lnTo>
                  <a:pt x="1244346" y="114528"/>
                </a:lnTo>
                <a:lnTo>
                  <a:pt x="1230353" y="122472"/>
                </a:lnTo>
                <a:lnTo>
                  <a:pt x="1212646" y="125272"/>
                </a:lnTo>
                <a:lnTo>
                  <a:pt x="1272548" y="125272"/>
                </a:lnTo>
                <a:lnTo>
                  <a:pt x="1281955" y="112747"/>
                </a:lnTo>
                <a:lnTo>
                  <a:pt x="1287627" y="85953"/>
                </a:lnTo>
                <a:lnTo>
                  <a:pt x="1281955" y="59159"/>
                </a:lnTo>
                <a:lnTo>
                  <a:pt x="1272548" y="46634"/>
                </a:lnTo>
                <a:close/>
              </a:path>
              <a:path w="1350645" h="276225">
                <a:moveTo>
                  <a:pt x="686028" y="10667"/>
                </a:moveTo>
                <a:lnTo>
                  <a:pt x="646180" y="14963"/>
                </a:lnTo>
                <a:lnTo>
                  <a:pt x="615276" y="27203"/>
                </a:lnTo>
                <a:lnTo>
                  <a:pt x="595288" y="46415"/>
                </a:lnTo>
                <a:lnTo>
                  <a:pt x="588187" y="71627"/>
                </a:lnTo>
                <a:lnTo>
                  <a:pt x="595288" y="97016"/>
                </a:lnTo>
                <a:lnTo>
                  <a:pt x="615276" y="116319"/>
                </a:lnTo>
                <a:lnTo>
                  <a:pt x="646180" y="128592"/>
                </a:lnTo>
                <a:lnTo>
                  <a:pt x="686028" y="132892"/>
                </a:lnTo>
                <a:lnTo>
                  <a:pt x="725700" y="128592"/>
                </a:lnTo>
                <a:lnTo>
                  <a:pt x="756513" y="116319"/>
                </a:lnTo>
                <a:lnTo>
                  <a:pt x="765533" y="107594"/>
                </a:lnTo>
                <a:lnTo>
                  <a:pt x="686028" y="107594"/>
                </a:lnTo>
                <a:lnTo>
                  <a:pt x="659072" y="105146"/>
                </a:lnTo>
                <a:lnTo>
                  <a:pt x="638403" y="98069"/>
                </a:lnTo>
                <a:lnTo>
                  <a:pt x="625163" y="86763"/>
                </a:lnTo>
                <a:lnTo>
                  <a:pt x="620496" y="71627"/>
                </a:lnTo>
                <a:lnTo>
                  <a:pt x="625163" y="56668"/>
                </a:lnTo>
                <a:lnTo>
                  <a:pt x="638403" y="45453"/>
                </a:lnTo>
                <a:lnTo>
                  <a:pt x="659072" y="38409"/>
                </a:lnTo>
                <a:lnTo>
                  <a:pt x="686028" y="35966"/>
                </a:lnTo>
                <a:lnTo>
                  <a:pt x="765615" y="35966"/>
                </a:lnTo>
                <a:lnTo>
                  <a:pt x="756513" y="27203"/>
                </a:lnTo>
                <a:lnTo>
                  <a:pt x="725700" y="14963"/>
                </a:lnTo>
                <a:lnTo>
                  <a:pt x="686028" y="10667"/>
                </a:lnTo>
                <a:close/>
              </a:path>
              <a:path w="1350645" h="276225">
                <a:moveTo>
                  <a:pt x="765615" y="35966"/>
                </a:moveTo>
                <a:lnTo>
                  <a:pt x="686028" y="35966"/>
                </a:lnTo>
                <a:lnTo>
                  <a:pt x="712808" y="38409"/>
                </a:lnTo>
                <a:lnTo>
                  <a:pt x="733386" y="45453"/>
                </a:lnTo>
                <a:lnTo>
                  <a:pt x="746593" y="56668"/>
                </a:lnTo>
                <a:lnTo>
                  <a:pt x="751255" y="71627"/>
                </a:lnTo>
                <a:lnTo>
                  <a:pt x="746593" y="86763"/>
                </a:lnTo>
                <a:lnTo>
                  <a:pt x="733386" y="98069"/>
                </a:lnTo>
                <a:lnTo>
                  <a:pt x="712808" y="105146"/>
                </a:lnTo>
                <a:lnTo>
                  <a:pt x="686028" y="107594"/>
                </a:lnTo>
                <a:lnTo>
                  <a:pt x="765533" y="107594"/>
                </a:lnTo>
                <a:lnTo>
                  <a:pt x="776468" y="97016"/>
                </a:lnTo>
                <a:lnTo>
                  <a:pt x="783564" y="71627"/>
                </a:lnTo>
                <a:lnTo>
                  <a:pt x="776468" y="46415"/>
                </a:lnTo>
                <a:lnTo>
                  <a:pt x="765615" y="35966"/>
                </a:lnTo>
                <a:close/>
              </a:path>
              <a:path w="1350645" h="276225">
                <a:moveTo>
                  <a:pt x="1071257" y="304"/>
                </a:moveTo>
                <a:lnTo>
                  <a:pt x="1039863" y="304"/>
                </a:lnTo>
                <a:lnTo>
                  <a:pt x="1039863" y="98755"/>
                </a:lnTo>
                <a:lnTo>
                  <a:pt x="985608" y="98755"/>
                </a:lnTo>
                <a:lnTo>
                  <a:pt x="985608" y="124663"/>
                </a:lnTo>
                <a:lnTo>
                  <a:pt x="1039863" y="124663"/>
                </a:lnTo>
                <a:lnTo>
                  <a:pt x="1039863" y="276148"/>
                </a:lnTo>
                <a:lnTo>
                  <a:pt x="1071257" y="276148"/>
                </a:lnTo>
                <a:lnTo>
                  <a:pt x="1071257" y="304"/>
                </a:lnTo>
                <a:close/>
              </a:path>
              <a:path w="1350645" h="276225">
                <a:moveTo>
                  <a:pt x="941717" y="53644"/>
                </a:moveTo>
                <a:lnTo>
                  <a:pt x="910018" y="53644"/>
                </a:lnTo>
                <a:lnTo>
                  <a:pt x="910018" y="75895"/>
                </a:lnTo>
                <a:lnTo>
                  <a:pt x="905022" y="113128"/>
                </a:lnTo>
                <a:lnTo>
                  <a:pt x="890854" y="148132"/>
                </a:lnTo>
                <a:lnTo>
                  <a:pt x="868741" y="177650"/>
                </a:lnTo>
                <a:lnTo>
                  <a:pt x="839914" y="198424"/>
                </a:lnTo>
                <a:lnTo>
                  <a:pt x="858507" y="223418"/>
                </a:lnTo>
                <a:lnTo>
                  <a:pt x="880914" y="208054"/>
                </a:lnTo>
                <a:lnTo>
                  <a:pt x="899921" y="187375"/>
                </a:lnTo>
                <a:lnTo>
                  <a:pt x="915214" y="162467"/>
                </a:lnTo>
                <a:lnTo>
                  <a:pt x="926477" y="134416"/>
                </a:lnTo>
                <a:lnTo>
                  <a:pt x="956522" y="134416"/>
                </a:lnTo>
                <a:lnTo>
                  <a:pt x="946670" y="111071"/>
                </a:lnTo>
                <a:lnTo>
                  <a:pt x="941717" y="75895"/>
                </a:lnTo>
                <a:lnTo>
                  <a:pt x="941717" y="53644"/>
                </a:lnTo>
                <a:close/>
              </a:path>
              <a:path w="1350645" h="276225">
                <a:moveTo>
                  <a:pt x="956522" y="134416"/>
                </a:moveTo>
                <a:lnTo>
                  <a:pt x="926477" y="134416"/>
                </a:lnTo>
                <a:lnTo>
                  <a:pt x="937683" y="160834"/>
                </a:lnTo>
                <a:lnTo>
                  <a:pt x="952804" y="184137"/>
                </a:lnTo>
                <a:lnTo>
                  <a:pt x="971526" y="203382"/>
                </a:lnTo>
                <a:lnTo>
                  <a:pt x="993533" y="217627"/>
                </a:lnTo>
                <a:lnTo>
                  <a:pt x="1011821" y="192938"/>
                </a:lnTo>
                <a:lnTo>
                  <a:pt x="982865" y="172850"/>
                </a:lnTo>
                <a:lnTo>
                  <a:pt x="960767" y="144475"/>
                </a:lnTo>
                <a:lnTo>
                  <a:pt x="956522" y="134416"/>
                </a:lnTo>
                <a:close/>
              </a:path>
              <a:path w="1350645" h="276225">
                <a:moveTo>
                  <a:pt x="1001458" y="28041"/>
                </a:moveTo>
                <a:lnTo>
                  <a:pt x="850582" y="28041"/>
                </a:lnTo>
                <a:lnTo>
                  <a:pt x="850582" y="53644"/>
                </a:lnTo>
                <a:lnTo>
                  <a:pt x="1001458" y="53644"/>
                </a:lnTo>
                <a:lnTo>
                  <a:pt x="1001458" y="28041"/>
                </a:lnTo>
                <a:close/>
              </a:path>
              <a:path w="1350645" h="276225">
                <a:moveTo>
                  <a:pt x="417233" y="24993"/>
                </a:moveTo>
                <a:lnTo>
                  <a:pt x="291350" y="24993"/>
                </a:lnTo>
                <a:lnTo>
                  <a:pt x="291350" y="50596"/>
                </a:lnTo>
                <a:lnTo>
                  <a:pt x="386143" y="50596"/>
                </a:lnTo>
                <a:lnTo>
                  <a:pt x="386143" y="102107"/>
                </a:lnTo>
                <a:lnTo>
                  <a:pt x="291960" y="102107"/>
                </a:lnTo>
                <a:lnTo>
                  <a:pt x="291960" y="210921"/>
                </a:lnTo>
                <a:lnTo>
                  <a:pt x="314515" y="210921"/>
                </a:lnTo>
                <a:lnTo>
                  <a:pt x="350367" y="210516"/>
                </a:lnTo>
                <a:lnTo>
                  <a:pt x="382790" y="209054"/>
                </a:lnTo>
                <a:lnTo>
                  <a:pt x="413613" y="206163"/>
                </a:lnTo>
                <a:lnTo>
                  <a:pt x="444665" y="201472"/>
                </a:lnTo>
                <a:lnTo>
                  <a:pt x="442509" y="185013"/>
                </a:lnTo>
                <a:lnTo>
                  <a:pt x="323049" y="185013"/>
                </a:lnTo>
                <a:lnTo>
                  <a:pt x="323049" y="127406"/>
                </a:lnTo>
                <a:lnTo>
                  <a:pt x="417233" y="127406"/>
                </a:lnTo>
                <a:lnTo>
                  <a:pt x="417233" y="24993"/>
                </a:lnTo>
                <a:close/>
              </a:path>
              <a:path w="1350645" h="276225">
                <a:moveTo>
                  <a:pt x="441312" y="175869"/>
                </a:moveTo>
                <a:lnTo>
                  <a:pt x="412846" y="180212"/>
                </a:lnTo>
                <a:lnTo>
                  <a:pt x="384581" y="182956"/>
                </a:lnTo>
                <a:lnTo>
                  <a:pt x="355115" y="184442"/>
                </a:lnTo>
                <a:lnTo>
                  <a:pt x="323049" y="185013"/>
                </a:lnTo>
                <a:lnTo>
                  <a:pt x="442509" y="185013"/>
                </a:lnTo>
                <a:lnTo>
                  <a:pt x="441312" y="175869"/>
                </a:lnTo>
                <a:close/>
              </a:path>
              <a:path w="1350645" h="276225">
                <a:moveTo>
                  <a:pt x="1350416" y="304"/>
                </a:moveTo>
                <a:lnTo>
                  <a:pt x="1318717" y="304"/>
                </a:lnTo>
                <a:lnTo>
                  <a:pt x="1318717" y="276148"/>
                </a:lnTo>
                <a:lnTo>
                  <a:pt x="1350416" y="276148"/>
                </a:lnTo>
                <a:lnTo>
                  <a:pt x="1350416" y="304"/>
                </a:lnTo>
                <a:close/>
              </a:path>
              <a:path w="1350645" h="276225">
                <a:moveTo>
                  <a:pt x="494652" y="0"/>
                </a:moveTo>
                <a:lnTo>
                  <a:pt x="462953" y="0"/>
                </a:lnTo>
                <a:lnTo>
                  <a:pt x="462953" y="276148"/>
                </a:lnTo>
                <a:lnTo>
                  <a:pt x="494652" y="276148"/>
                </a:lnTo>
                <a:lnTo>
                  <a:pt x="494652" y="133807"/>
                </a:lnTo>
                <a:lnTo>
                  <a:pt x="537019" y="133807"/>
                </a:lnTo>
                <a:lnTo>
                  <a:pt x="537019" y="107594"/>
                </a:lnTo>
                <a:lnTo>
                  <a:pt x="494652" y="107594"/>
                </a:lnTo>
                <a:lnTo>
                  <a:pt x="494652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524000" y="0"/>
            <a:ext cx="9144000" cy="6858000"/>
            <a:chOff x="1524000" y="0"/>
            <a:chExt cx="9144000" cy="6858000"/>
          </a:xfrm>
        </p:grpSpPr>
        <p:sp>
          <p:nvSpPr>
            <p:cNvPr id="8" name="object 8"/>
            <p:cNvSpPr/>
            <p:nvPr/>
          </p:nvSpPr>
          <p:spPr>
            <a:xfrm>
              <a:off x="3299320" y="379098"/>
              <a:ext cx="531495" cy="278765"/>
            </a:xfrm>
            <a:custGeom>
              <a:avLst/>
              <a:gdLst/>
              <a:ahLst/>
              <a:cxnLst/>
              <a:rect l="l" t="t" r="r" b="b"/>
              <a:pathLst>
                <a:path w="531495" h="278765">
                  <a:moveTo>
                    <a:pt x="224332" y="179222"/>
                  </a:moveTo>
                  <a:lnTo>
                    <a:pt x="38709" y="179222"/>
                  </a:lnTo>
                  <a:lnTo>
                    <a:pt x="38709" y="204520"/>
                  </a:lnTo>
                  <a:lnTo>
                    <a:pt x="192938" y="204520"/>
                  </a:lnTo>
                  <a:lnTo>
                    <a:pt x="192938" y="278282"/>
                  </a:lnTo>
                  <a:lnTo>
                    <a:pt x="224332" y="278282"/>
                  </a:lnTo>
                  <a:lnTo>
                    <a:pt x="224332" y="179222"/>
                  </a:lnTo>
                  <a:close/>
                </a:path>
                <a:path w="531495" h="278765">
                  <a:moveTo>
                    <a:pt x="492213" y="165506"/>
                  </a:moveTo>
                  <a:lnTo>
                    <a:pt x="314515" y="165506"/>
                  </a:lnTo>
                  <a:lnTo>
                    <a:pt x="314515" y="188671"/>
                  </a:lnTo>
                  <a:lnTo>
                    <a:pt x="461124" y="188671"/>
                  </a:lnTo>
                  <a:lnTo>
                    <a:pt x="461124" y="208483"/>
                  </a:lnTo>
                  <a:lnTo>
                    <a:pt x="315125" y="208483"/>
                  </a:lnTo>
                  <a:lnTo>
                    <a:pt x="315125" y="275539"/>
                  </a:lnTo>
                  <a:lnTo>
                    <a:pt x="501357" y="275539"/>
                  </a:lnTo>
                  <a:lnTo>
                    <a:pt x="501357" y="252069"/>
                  </a:lnTo>
                  <a:lnTo>
                    <a:pt x="345909" y="252069"/>
                  </a:lnTo>
                  <a:lnTo>
                    <a:pt x="345909" y="230428"/>
                  </a:lnTo>
                  <a:lnTo>
                    <a:pt x="492213" y="230428"/>
                  </a:lnTo>
                  <a:lnTo>
                    <a:pt x="492213" y="165506"/>
                  </a:lnTo>
                  <a:close/>
                </a:path>
                <a:path w="531495" h="278765">
                  <a:moveTo>
                    <a:pt x="358711" y="59131"/>
                  </a:moveTo>
                  <a:lnTo>
                    <a:pt x="331308" y="62283"/>
                  </a:lnTo>
                  <a:lnTo>
                    <a:pt x="310248" y="71323"/>
                  </a:lnTo>
                  <a:lnTo>
                    <a:pt x="296732" y="85620"/>
                  </a:lnTo>
                  <a:lnTo>
                    <a:pt x="291960" y="104546"/>
                  </a:lnTo>
                  <a:lnTo>
                    <a:pt x="296732" y="123248"/>
                  </a:lnTo>
                  <a:lnTo>
                    <a:pt x="310248" y="137350"/>
                  </a:lnTo>
                  <a:lnTo>
                    <a:pt x="331308" y="146251"/>
                  </a:lnTo>
                  <a:lnTo>
                    <a:pt x="358711" y="149351"/>
                  </a:lnTo>
                  <a:lnTo>
                    <a:pt x="386243" y="146251"/>
                  </a:lnTo>
                  <a:lnTo>
                    <a:pt x="407289" y="137350"/>
                  </a:lnTo>
                  <a:lnTo>
                    <a:pt x="417350" y="126796"/>
                  </a:lnTo>
                  <a:lnTo>
                    <a:pt x="358711" y="126796"/>
                  </a:lnTo>
                  <a:lnTo>
                    <a:pt x="343609" y="125291"/>
                  </a:lnTo>
                  <a:lnTo>
                    <a:pt x="332079" y="120929"/>
                  </a:lnTo>
                  <a:lnTo>
                    <a:pt x="324721" y="113938"/>
                  </a:lnTo>
                  <a:lnTo>
                    <a:pt x="322135" y="104546"/>
                  </a:lnTo>
                  <a:lnTo>
                    <a:pt x="324721" y="94978"/>
                  </a:lnTo>
                  <a:lnTo>
                    <a:pt x="332079" y="87896"/>
                  </a:lnTo>
                  <a:lnTo>
                    <a:pt x="343609" y="83500"/>
                  </a:lnTo>
                  <a:lnTo>
                    <a:pt x="358711" y="81991"/>
                  </a:lnTo>
                  <a:lnTo>
                    <a:pt x="417320" y="81991"/>
                  </a:lnTo>
                  <a:lnTo>
                    <a:pt x="407288" y="71323"/>
                  </a:lnTo>
                  <a:lnTo>
                    <a:pt x="386243" y="62283"/>
                  </a:lnTo>
                  <a:lnTo>
                    <a:pt x="358711" y="59131"/>
                  </a:lnTo>
                  <a:close/>
                </a:path>
                <a:path w="531495" h="278765">
                  <a:moveTo>
                    <a:pt x="417320" y="81991"/>
                  </a:moveTo>
                  <a:lnTo>
                    <a:pt x="358711" y="81991"/>
                  </a:lnTo>
                  <a:lnTo>
                    <a:pt x="373989" y="83500"/>
                  </a:lnTo>
                  <a:lnTo>
                    <a:pt x="385610" y="87896"/>
                  </a:lnTo>
                  <a:lnTo>
                    <a:pt x="393001" y="94978"/>
                  </a:lnTo>
                  <a:lnTo>
                    <a:pt x="395592" y="104546"/>
                  </a:lnTo>
                  <a:lnTo>
                    <a:pt x="393001" y="113938"/>
                  </a:lnTo>
                  <a:lnTo>
                    <a:pt x="385610" y="120929"/>
                  </a:lnTo>
                  <a:lnTo>
                    <a:pt x="373989" y="125291"/>
                  </a:lnTo>
                  <a:lnTo>
                    <a:pt x="358711" y="126796"/>
                  </a:lnTo>
                  <a:lnTo>
                    <a:pt x="417350" y="126796"/>
                  </a:lnTo>
                  <a:lnTo>
                    <a:pt x="420733" y="123248"/>
                  </a:lnTo>
                  <a:lnTo>
                    <a:pt x="425462" y="104546"/>
                  </a:lnTo>
                  <a:lnTo>
                    <a:pt x="420733" y="85620"/>
                  </a:lnTo>
                  <a:lnTo>
                    <a:pt x="417320" y="81991"/>
                  </a:lnTo>
                  <a:close/>
                </a:path>
                <a:path w="531495" h="278765">
                  <a:moveTo>
                    <a:pt x="224332" y="128015"/>
                  </a:moveTo>
                  <a:lnTo>
                    <a:pt x="192938" y="128015"/>
                  </a:lnTo>
                  <a:lnTo>
                    <a:pt x="192938" y="165506"/>
                  </a:lnTo>
                  <a:lnTo>
                    <a:pt x="224332" y="165506"/>
                  </a:lnTo>
                  <a:lnTo>
                    <a:pt x="224332" y="128015"/>
                  </a:lnTo>
                  <a:close/>
                </a:path>
                <a:path w="531495" h="278765">
                  <a:moveTo>
                    <a:pt x="71627" y="17678"/>
                  </a:moveTo>
                  <a:lnTo>
                    <a:pt x="43205" y="22626"/>
                  </a:lnTo>
                  <a:lnTo>
                    <a:pt x="20497" y="36461"/>
                  </a:lnTo>
                  <a:lnTo>
                    <a:pt x="5448" y="57669"/>
                  </a:lnTo>
                  <a:lnTo>
                    <a:pt x="0" y="84734"/>
                  </a:lnTo>
                  <a:lnTo>
                    <a:pt x="5448" y="111671"/>
                  </a:lnTo>
                  <a:lnTo>
                    <a:pt x="20497" y="132892"/>
                  </a:lnTo>
                  <a:lnTo>
                    <a:pt x="43205" y="146799"/>
                  </a:lnTo>
                  <a:lnTo>
                    <a:pt x="71627" y="151790"/>
                  </a:lnTo>
                  <a:lnTo>
                    <a:pt x="88363" y="150304"/>
                  </a:lnTo>
                  <a:lnTo>
                    <a:pt x="103555" y="145618"/>
                  </a:lnTo>
                  <a:lnTo>
                    <a:pt x="116805" y="138074"/>
                  </a:lnTo>
                  <a:lnTo>
                    <a:pt x="127711" y="128015"/>
                  </a:lnTo>
                  <a:lnTo>
                    <a:pt x="224332" y="128015"/>
                  </a:lnTo>
                  <a:lnTo>
                    <a:pt x="224332" y="124967"/>
                  </a:lnTo>
                  <a:lnTo>
                    <a:pt x="71627" y="124967"/>
                  </a:lnTo>
                  <a:lnTo>
                    <a:pt x="55073" y="122067"/>
                  </a:lnTo>
                  <a:lnTo>
                    <a:pt x="41833" y="113880"/>
                  </a:lnTo>
                  <a:lnTo>
                    <a:pt x="33051" y="101179"/>
                  </a:lnTo>
                  <a:lnTo>
                    <a:pt x="29870" y="84734"/>
                  </a:lnTo>
                  <a:lnTo>
                    <a:pt x="33051" y="68241"/>
                  </a:lnTo>
                  <a:lnTo>
                    <a:pt x="41833" y="55435"/>
                  </a:lnTo>
                  <a:lnTo>
                    <a:pt x="55073" y="47143"/>
                  </a:lnTo>
                  <a:lnTo>
                    <a:pt x="71627" y="44196"/>
                  </a:lnTo>
                  <a:lnTo>
                    <a:pt x="224332" y="44196"/>
                  </a:lnTo>
                  <a:lnTo>
                    <a:pt x="224332" y="41452"/>
                  </a:lnTo>
                  <a:lnTo>
                    <a:pt x="127711" y="41452"/>
                  </a:lnTo>
                  <a:lnTo>
                    <a:pt x="116805" y="31565"/>
                  </a:lnTo>
                  <a:lnTo>
                    <a:pt x="103555" y="24079"/>
                  </a:lnTo>
                  <a:lnTo>
                    <a:pt x="88363" y="19335"/>
                  </a:lnTo>
                  <a:lnTo>
                    <a:pt x="71627" y="17678"/>
                  </a:lnTo>
                  <a:close/>
                </a:path>
                <a:path w="531495" h="278765">
                  <a:moveTo>
                    <a:pt x="224332" y="44196"/>
                  </a:moveTo>
                  <a:lnTo>
                    <a:pt x="71627" y="44196"/>
                  </a:lnTo>
                  <a:lnTo>
                    <a:pt x="88182" y="47143"/>
                  </a:lnTo>
                  <a:lnTo>
                    <a:pt x="101422" y="55435"/>
                  </a:lnTo>
                  <a:lnTo>
                    <a:pt x="110204" y="68241"/>
                  </a:lnTo>
                  <a:lnTo>
                    <a:pt x="113385" y="84734"/>
                  </a:lnTo>
                  <a:lnTo>
                    <a:pt x="110204" y="101179"/>
                  </a:lnTo>
                  <a:lnTo>
                    <a:pt x="101422" y="113880"/>
                  </a:lnTo>
                  <a:lnTo>
                    <a:pt x="88182" y="122067"/>
                  </a:lnTo>
                  <a:lnTo>
                    <a:pt x="71627" y="124967"/>
                  </a:lnTo>
                  <a:lnTo>
                    <a:pt x="224332" y="124967"/>
                  </a:lnTo>
                  <a:lnTo>
                    <a:pt x="224332" y="102412"/>
                  </a:lnTo>
                  <a:lnTo>
                    <a:pt x="140817" y="102412"/>
                  </a:lnTo>
                  <a:lnTo>
                    <a:pt x="142341" y="96926"/>
                  </a:lnTo>
                  <a:lnTo>
                    <a:pt x="143256" y="90830"/>
                  </a:lnTo>
                  <a:lnTo>
                    <a:pt x="143256" y="78333"/>
                  </a:lnTo>
                  <a:lnTo>
                    <a:pt x="142341" y="72542"/>
                  </a:lnTo>
                  <a:lnTo>
                    <a:pt x="141122" y="67055"/>
                  </a:lnTo>
                  <a:lnTo>
                    <a:pt x="224332" y="67055"/>
                  </a:lnTo>
                  <a:lnTo>
                    <a:pt x="224332" y="44196"/>
                  </a:lnTo>
                  <a:close/>
                </a:path>
                <a:path w="531495" h="278765">
                  <a:moveTo>
                    <a:pt x="224332" y="67055"/>
                  </a:moveTo>
                  <a:lnTo>
                    <a:pt x="192938" y="67055"/>
                  </a:lnTo>
                  <a:lnTo>
                    <a:pt x="192938" y="102412"/>
                  </a:lnTo>
                  <a:lnTo>
                    <a:pt x="224332" y="102412"/>
                  </a:lnTo>
                  <a:lnTo>
                    <a:pt x="224332" y="67055"/>
                  </a:lnTo>
                  <a:close/>
                </a:path>
                <a:path w="531495" h="278765">
                  <a:moveTo>
                    <a:pt x="224332" y="2438"/>
                  </a:moveTo>
                  <a:lnTo>
                    <a:pt x="192938" y="2743"/>
                  </a:lnTo>
                  <a:lnTo>
                    <a:pt x="192938" y="41452"/>
                  </a:lnTo>
                  <a:lnTo>
                    <a:pt x="224332" y="41452"/>
                  </a:lnTo>
                  <a:lnTo>
                    <a:pt x="224332" y="2438"/>
                  </a:lnTo>
                  <a:close/>
                </a:path>
                <a:path w="531495" h="278765">
                  <a:moveTo>
                    <a:pt x="492213" y="2133"/>
                  </a:moveTo>
                  <a:lnTo>
                    <a:pt x="460819" y="2133"/>
                  </a:lnTo>
                  <a:lnTo>
                    <a:pt x="460819" y="153009"/>
                  </a:lnTo>
                  <a:lnTo>
                    <a:pt x="492213" y="153009"/>
                  </a:lnTo>
                  <a:lnTo>
                    <a:pt x="492213" y="90830"/>
                  </a:lnTo>
                  <a:lnTo>
                    <a:pt x="531228" y="90830"/>
                  </a:lnTo>
                  <a:lnTo>
                    <a:pt x="531228" y="64922"/>
                  </a:lnTo>
                  <a:lnTo>
                    <a:pt x="492213" y="64922"/>
                  </a:lnTo>
                  <a:lnTo>
                    <a:pt x="492213" y="2133"/>
                  </a:lnTo>
                  <a:close/>
                </a:path>
                <a:path w="531495" h="278765">
                  <a:moveTo>
                    <a:pt x="440093" y="25908"/>
                  </a:moveTo>
                  <a:lnTo>
                    <a:pt x="277634" y="25908"/>
                  </a:lnTo>
                  <a:lnTo>
                    <a:pt x="277634" y="49682"/>
                  </a:lnTo>
                  <a:lnTo>
                    <a:pt x="440093" y="49682"/>
                  </a:lnTo>
                  <a:lnTo>
                    <a:pt x="440093" y="25908"/>
                  </a:lnTo>
                  <a:close/>
                </a:path>
                <a:path w="531495" h="278765">
                  <a:moveTo>
                    <a:pt x="374561" y="0"/>
                  </a:moveTo>
                  <a:lnTo>
                    <a:pt x="343166" y="0"/>
                  </a:lnTo>
                  <a:lnTo>
                    <a:pt x="343166" y="25908"/>
                  </a:lnTo>
                  <a:lnTo>
                    <a:pt x="374561" y="25908"/>
                  </a:lnTo>
                  <a:lnTo>
                    <a:pt x="37456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F83CF08-8509-F549-B7CE-F10655A55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26698"/>
            <a:ext cx="12192000" cy="851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79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815B6E0-DA97-354E-A7BD-07E5BA8BD43A}"/>
              </a:ext>
            </a:extLst>
          </p:cNvPr>
          <p:cNvGrpSpPr/>
          <p:nvPr/>
        </p:nvGrpSpPr>
        <p:grpSpPr>
          <a:xfrm>
            <a:off x="0" y="-439838"/>
            <a:ext cx="12191999" cy="7546694"/>
            <a:chOff x="2730500" y="1079500"/>
            <a:chExt cx="6731000" cy="4699000"/>
          </a:xfrm>
        </p:grpSpPr>
        <p:pic>
          <p:nvPicPr>
            <p:cNvPr id="3" name="그림 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DD91F804-96CB-C746-907C-516AF9B88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30500" y="1079500"/>
              <a:ext cx="6731000" cy="469900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D71E73F-F06D-694C-BAC4-3C7ED10AB19E}"/>
                </a:ext>
              </a:extLst>
            </p:cNvPr>
            <p:cNvSpPr/>
            <p:nvPr/>
          </p:nvSpPr>
          <p:spPr>
            <a:xfrm>
              <a:off x="4524375" y="1079500"/>
              <a:ext cx="3143250" cy="65405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8319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모니터이(가) 표시된 사진&#10;&#10;자동 생성된 설명">
            <a:extLst>
              <a:ext uri="{FF2B5EF4-FFF2-40B4-BE49-F238E27FC236}">
                <a16:creationId xmlns:a16="http://schemas.microsoft.com/office/drawing/2014/main" id="{D74B77EB-E127-4C44-9718-DF3E69000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26698"/>
            <a:ext cx="12192000" cy="851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743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모니터이(가) 표시된 사진&#10;&#10;자동 생성된 설명">
            <a:extLst>
              <a:ext uri="{FF2B5EF4-FFF2-40B4-BE49-F238E27FC236}">
                <a16:creationId xmlns:a16="http://schemas.microsoft.com/office/drawing/2014/main" id="{748C57E9-A315-E64C-897E-A1298042A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26698"/>
            <a:ext cx="12192000" cy="851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7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FA7CC578-EA4C-E541-AFC1-7067942A5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26698"/>
            <a:ext cx="12192000" cy="851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610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A244A8E-FD4D-2B42-A26F-095745EC3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26698"/>
            <a:ext cx="12192000" cy="851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667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30848B8-5188-524B-BD37-1D2B0CCF1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26698"/>
            <a:ext cx="12192000" cy="851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025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AA3DE372-84FA-2A42-8ACF-71EC2C9EE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26698"/>
            <a:ext cx="12192000" cy="851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428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B823E5C-214F-234F-B679-4EAAD9B9B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26698"/>
            <a:ext cx="12192000" cy="851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597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모니터, 앉아있는이(가) 표시된 사진&#10;&#10;자동 생성된 설명">
            <a:extLst>
              <a:ext uri="{FF2B5EF4-FFF2-40B4-BE49-F238E27FC236}">
                <a16:creationId xmlns:a16="http://schemas.microsoft.com/office/drawing/2014/main" id="{6A6FE224-E27B-1745-A00D-3A3457DF6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26698"/>
            <a:ext cx="12192000" cy="851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62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4233" y="381842"/>
            <a:ext cx="1034415" cy="274955"/>
            <a:chOff x="344233" y="381842"/>
            <a:chExt cx="1034415" cy="274955"/>
          </a:xfrm>
        </p:grpSpPr>
        <p:sp>
          <p:nvSpPr>
            <p:cNvPr id="3" name="object 3"/>
            <p:cNvSpPr/>
            <p:nvPr/>
          </p:nvSpPr>
          <p:spPr>
            <a:xfrm>
              <a:off x="344233" y="409274"/>
              <a:ext cx="750570" cy="224790"/>
            </a:xfrm>
            <a:custGeom>
              <a:avLst/>
              <a:gdLst/>
              <a:ahLst/>
              <a:cxnLst/>
              <a:rect l="l" t="t" r="r" b="b"/>
              <a:pathLst>
                <a:path w="750569" h="224790">
                  <a:moveTo>
                    <a:pt x="664870" y="0"/>
                  </a:moveTo>
                  <a:lnTo>
                    <a:pt x="596899" y="0"/>
                  </a:lnTo>
                  <a:lnTo>
                    <a:pt x="596899" y="224332"/>
                  </a:lnTo>
                  <a:lnTo>
                    <a:pt x="632256" y="224332"/>
                  </a:lnTo>
                  <a:lnTo>
                    <a:pt x="632256" y="139293"/>
                  </a:lnTo>
                  <a:lnTo>
                    <a:pt x="666089" y="139293"/>
                  </a:lnTo>
                  <a:lnTo>
                    <a:pt x="699855" y="135002"/>
                  </a:lnTo>
                  <a:lnTo>
                    <a:pt x="726592" y="121881"/>
                  </a:lnTo>
                  <a:lnTo>
                    <a:pt x="735210" y="110947"/>
                  </a:lnTo>
                  <a:lnTo>
                    <a:pt x="632256" y="110947"/>
                  </a:lnTo>
                  <a:lnTo>
                    <a:pt x="632256" y="28346"/>
                  </a:lnTo>
                  <a:lnTo>
                    <a:pt x="737885" y="28346"/>
                  </a:lnTo>
                  <a:lnTo>
                    <a:pt x="726439" y="14859"/>
                  </a:lnTo>
                  <a:lnTo>
                    <a:pt x="699341" y="3457"/>
                  </a:lnTo>
                  <a:lnTo>
                    <a:pt x="664870" y="0"/>
                  </a:lnTo>
                  <a:close/>
                </a:path>
                <a:path w="750569" h="224790">
                  <a:moveTo>
                    <a:pt x="737885" y="28346"/>
                  </a:moveTo>
                  <a:lnTo>
                    <a:pt x="661517" y="28346"/>
                  </a:lnTo>
                  <a:lnTo>
                    <a:pt x="685039" y="30332"/>
                  </a:lnTo>
                  <a:lnTo>
                    <a:pt x="702017" y="36918"/>
                  </a:lnTo>
                  <a:lnTo>
                    <a:pt x="712309" y="49048"/>
                  </a:lnTo>
                  <a:lnTo>
                    <a:pt x="715771" y="67665"/>
                  </a:lnTo>
                  <a:lnTo>
                    <a:pt x="712542" y="86901"/>
                  </a:lnTo>
                  <a:lnTo>
                    <a:pt x="702741" y="100393"/>
                  </a:lnTo>
                  <a:lnTo>
                    <a:pt x="686196" y="108342"/>
                  </a:lnTo>
                  <a:lnTo>
                    <a:pt x="662736" y="110947"/>
                  </a:lnTo>
                  <a:lnTo>
                    <a:pt x="735210" y="110947"/>
                  </a:lnTo>
                  <a:lnTo>
                    <a:pt x="744184" y="99560"/>
                  </a:lnTo>
                  <a:lnTo>
                    <a:pt x="750519" y="67665"/>
                  </a:lnTo>
                  <a:lnTo>
                    <a:pt x="744165" y="35747"/>
                  </a:lnTo>
                  <a:lnTo>
                    <a:pt x="737885" y="28346"/>
                  </a:lnTo>
                  <a:close/>
                </a:path>
                <a:path w="750569" h="224790">
                  <a:moveTo>
                    <a:pt x="492239" y="29565"/>
                  </a:moveTo>
                  <a:lnTo>
                    <a:pt x="456882" y="29565"/>
                  </a:lnTo>
                  <a:lnTo>
                    <a:pt x="456882" y="224332"/>
                  </a:lnTo>
                  <a:lnTo>
                    <a:pt x="492239" y="224332"/>
                  </a:lnTo>
                  <a:lnTo>
                    <a:pt x="492239" y="29565"/>
                  </a:lnTo>
                  <a:close/>
                </a:path>
                <a:path w="750569" h="224790">
                  <a:moveTo>
                    <a:pt x="558380" y="0"/>
                  </a:moveTo>
                  <a:lnTo>
                    <a:pt x="391045" y="0"/>
                  </a:lnTo>
                  <a:lnTo>
                    <a:pt x="391045" y="29565"/>
                  </a:lnTo>
                  <a:lnTo>
                    <a:pt x="558380" y="29565"/>
                  </a:lnTo>
                  <a:lnTo>
                    <a:pt x="558380" y="0"/>
                  </a:lnTo>
                  <a:close/>
                </a:path>
                <a:path w="750569" h="224790">
                  <a:moveTo>
                    <a:pt x="306501" y="29565"/>
                  </a:moveTo>
                  <a:lnTo>
                    <a:pt x="271145" y="29565"/>
                  </a:lnTo>
                  <a:lnTo>
                    <a:pt x="271145" y="224332"/>
                  </a:lnTo>
                  <a:lnTo>
                    <a:pt x="306501" y="224332"/>
                  </a:lnTo>
                  <a:lnTo>
                    <a:pt x="306501" y="29565"/>
                  </a:lnTo>
                  <a:close/>
                </a:path>
                <a:path w="750569" h="224790">
                  <a:moveTo>
                    <a:pt x="372643" y="0"/>
                  </a:moveTo>
                  <a:lnTo>
                    <a:pt x="205308" y="0"/>
                  </a:lnTo>
                  <a:lnTo>
                    <a:pt x="205308" y="29565"/>
                  </a:lnTo>
                  <a:lnTo>
                    <a:pt x="372643" y="29565"/>
                  </a:lnTo>
                  <a:lnTo>
                    <a:pt x="372643" y="0"/>
                  </a:lnTo>
                  <a:close/>
                </a:path>
                <a:path w="750569" h="224790">
                  <a:moveTo>
                    <a:pt x="35356" y="0"/>
                  </a:moveTo>
                  <a:lnTo>
                    <a:pt x="0" y="0"/>
                  </a:lnTo>
                  <a:lnTo>
                    <a:pt x="0" y="224332"/>
                  </a:lnTo>
                  <a:lnTo>
                    <a:pt x="35356" y="224332"/>
                  </a:lnTo>
                  <a:lnTo>
                    <a:pt x="35356" y="122224"/>
                  </a:lnTo>
                  <a:lnTo>
                    <a:pt x="166725" y="122224"/>
                  </a:lnTo>
                  <a:lnTo>
                    <a:pt x="166725" y="91440"/>
                  </a:lnTo>
                  <a:lnTo>
                    <a:pt x="35356" y="91440"/>
                  </a:lnTo>
                  <a:lnTo>
                    <a:pt x="35356" y="0"/>
                  </a:lnTo>
                  <a:close/>
                </a:path>
                <a:path w="750569" h="224790">
                  <a:moveTo>
                    <a:pt x="166725" y="122224"/>
                  </a:moveTo>
                  <a:lnTo>
                    <a:pt x="131368" y="122224"/>
                  </a:lnTo>
                  <a:lnTo>
                    <a:pt x="131368" y="224332"/>
                  </a:lnTo>
                  <a:lnTo>
                    <a:pt x="166725" y="224332"/>
                  </a:lnTo>
                  <a:lnTo>
                    <a:pt x="166725" y="122224"/>
                  </a:lnTo>
                  <a:close/>
                </a:path>
                <a:path w="750569" h="224790">
                  <a:moveTo>
                    <a:pt x="166725" y="0"/>
                  </a:moveTo>
                  <a:lnTo>
                    <a:pt x="131368" y="0"/>
                  </a:lnTo>
                  <a:lnTo>
                    <a:pt x="131368" y="91440"/>
                  </a:lnTo>
                  <a:lnTo>
                    <a:pt x="166725" y="91440"/>
                  </a:lnTo>
                  <a:lnTo>
                    <a:pt x="16672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20914" y="381842"/>
              <a:ext cx="257810" cy="274955"/>
            </a:xfrm>
            <a:custGeom>
              <a:avLst/>
              <a:gdLst/>
              <a:ahLst/>
              <a:cxnLst/>
              <a:rect l="l" t="t" r="r" b="b"/>
              <a:pathLst>
                <a:path w="257809" h="274955">
                  <a:moveTo>
                    <a:pt x="84734" y="17068"/>
                  </a:moveTo>
                  <a:lnTo>
                    <a:pt x="55335" y="21917"/>
                  </a:lnTo>
                  <a:lnTo>
                    <a:pt x="31965" y="35509"/>
                  </a:lnTo>
                  <a:lnTo>
                    <a:pt x="16540" y="56416"/>
                  </a:lnTo>
                  <a:lnTo>
                    <a:pt x="10972" y="83210"/>
                  </a:lnTo>
                  <a:lnTo>
                    <a:pt x="15268" y="106770"/>
                  </a:lnTo>
                  <a:lnTo>
                    <a:pt x="27279" y="126072"/>
                  </a:lnTo>
                  <a:lnTo>
                    <a:pt x="45691" y="140174"/>
                  </a:lnTo>
                  <a:lnTo>
                    <a:pt x="69189" y="148132"/>
                  </a:lnTo>
                  <a:lnTo>
                    <a:pt x="69189" y="191414"/>
                  </a:lnTo>
                  <a:lnTo>
                    <a:pt x="50877" y="191766"/>
                  </a:lnTo>
                  <a:lnTo>
                    <a:pt x="0" y="192024"/>
                  </a:lnTo>
                  <a:lnTo>
                    <a:pt x="4267" y="217931"/>
                  </a:lnTo>
                  <a:lnTo>
                    <a:pt x="42338" y="217727"/>
                  </a:lnTo>
                  <a:lnTo>
                    <a:pt x="84353" y="216522"/>
                  </a:lnTo>
                  <a:lnTo>
                    <a:pt x="128311" y="213431"/>
                  </a:lnTo>
                  <a:lnTo>
                    <a:pt x="172211" y="207568"/>
                  </a:lnTo>
                  <a:lnTo>
                    <a:pt x="170154" y="190195"/>
                  </a:lnTo>
                  <a:lnTo>
                    <a:pt x="100584" y="190195"/>
                  </a:lnTo>
                  <a:lnTo>
                    <a:pt x="100584" y="147827"/>
                  </a:lnTo>
                  <a:lnTo>
                    <a:pt x="123986" y="139917"/>
                  </a:lnTo>
                  <a:lnTo>
                    <a:pt x="142189" y="125920"/>
                  </a:lnTo>
                  <a:lnTo>
                    <a:pt x="144461" y="122224"/>
                  </a:lnTo>
                  <a:lnTo>
                    <a:pt x="84734" y="122224"/>
                  </a:lnTo>
                  <a:lnTo>
                    <a:pt x="67427" y="119514"/>
                  </a:lnTo>
                  <a:lnTo>
                    <a:pt x="53721" y="111747"/>
                  </a:lnTo>
                  <a:lnTo>
                    <a:pt x="44700" y="99464"/>
                  </a:lnTo>
                  <a:lnTo>
                    <a:pt x="41452" y="83210"/>
                  </a:lnTo>
                  <a:lnTo>
                    <a:pt x="44700" y="66908"/>
                  </a:lnTo>
                  <a:lnTo>
                    <a:pt x="53721" y="54521"/>
                  </a:lnTo>
                  <a:lnTo>
                    <a:pt x="67427" y="46648"/>
                  </a:lnTo>
                  <a:lnTo>
                    <a:pt x="84734" y="43891"/>
                  </a:lnTo>
                  <a:lnTo>
                    <a:pt x="143492" y="43891"/>
                  </a:lnTo>
                  <a:lnTo>
                    <a:pt x="137350" y="35509"/>
                  </a:lnTo>
                  <a:lnTo>
                    <a:pt x="114085" y="21917"/>
                  </a:lnTo>
                  <a:lnTo>
                    <a:pt x="84734" y="17068"/>
                  </a:lnTo>
                  <a:close/>
                </a:path>
                <a:path w="257809" h="274955">
                  <a:moveTo>
                    <a:pt x="169468" y="184403"/>
                  </a:moveTo>
                  <a:lnTo>
                    <a:pt x="152747" y="186466"/>
                  </a:lnTo>
                  <a:lnTo>
                    <a:pt x="135597" y="188099"/>
                  </a:lnTo>
                  <a:lnTo>
                    <a:pt x="118162" y="189333"/>
                  </a:lnTo>
                  <a:lnTo>
                    <a:pt x="100584" y="190195"/>
                  </a:lnTo>
                  <a:lnTo>
                    <a:pt x="170154" y="190195"/>
                  </a:lnTo>
                  <a:lnTo>
                    <a:pt x="169468" y="184403"/>
                  </a:lnTo>
                  <a:close/>
                </a:path>
                <a:path w="257809" h="274955">
                  <a:moveTo>
                    <a:pt x="143492" y="43891"/>
                  </a:moveTo>
                  <a:lnTo>
                    <a:pt x="84734" y="43891"/>
                  </a:lnTo>
                  <a:lnTo>
                    <a:pt x="101993" y="46648"/>
                  </a:lnTo>
                  <a:lnTo>
                    <a:pt x="115595" y="54521"/>
                  </a:lnTo>
                  <a:lnTo>
                    <a:pt x="124510" y="66908"/>
                  </a:lnTo>
                  <a:lnTo>
                    <a:pt x="127711" y="83210"/>
                  </a:lnTo>
                  <a:lnTo>
                    <a:pt x="124510" y="99464"/>
                  </a:lnTo>
                  <a:lnTo>
                    <a:pt x="115595" y="111747"/>
                  </a:lnTo>
                  <a:lnTo>
                    <a:pt x="101993" y="119514"/>
                  </a:lnTo>
                  <a:lnTo>
                    <a:pt x="84734" y="122224"/>
                  </a:lnTo>
                  <a:lnTo>
                    <a:pt x="144461" y="122224"/>
                  </a:lnTo>
                  <a:lnTo>
                    <a:pt x="153990" y="106722"/>
                  </a:lnTo>
                  <a:lnTo>
                    <a:pt x="158191" y="83210"/>
                  </a:lnTo>
                  <a:lnTo>
                    <a:pt x="152671" y="56416"/>
                  </a:lnTo>
                  <a:lnTo>
                    <a:pt x="143492" y="43891"/>
                  </a:lnTo>
                  <a:close/>
                </a:path>
                <a:path w="257809" h="274955">
                  <a:moveTo>
                    <a:pt x="217017" y="0"/>
                  </a:moveTo>
                  <a:lnTo>
                    <a:pt x="185623" y="0"/>
                  </a:lnTo>
                  <a:lnTo>
                    <a:pt x="185623" y="274929"/>
                  </a:lnTo>
                  <a:lnTo>
                    <a:pt x="217017" y="274929"/>
                  </a:lnTo>
                  <a:lnTo>
                    <a:pt x="217017" y="137160"/>
                  </a:lnTo>
                  <a:lnTo>
                    <a:pt x="257555" y="137160"/>
                  </a:lnTo>
                  <a:lnTo>
                    <a:pt x="257555" y="110947"/>
                  </a:lnTo>
                  <a:lnTo>
                    <a:pt x="217017" y="110947"/>
                  </a:lnTo>
                  <a:lnTo>
                    <a:pt x="21701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471383" y="381537"/>
            <a:ext cx="236220" cy="272415"/>
          </a:xfrm>
          <a:custGeom>
            <a:avLst/>
            <a:gdLst/>
            <a:ahLst/>
            <a:cxnLst/>
            <a:rect l="l" t="t" r="r" b="b"/>
            <a:pathLst>
              <a:path w="236219" h="272415">
                <a:moveTo>
                  <a:pt x="77724" y="179831"/>
                </a:moveTo>
                <a:lnTo>
                  <a:pt x="46634" y="179831"/>
                </a:lnTo>
                <a:lnTo>
                  <a:pt x="46634" y="272186"/>
                </a:lnTo>
                <a:lnTo>
                  <a:pt x="236219" y="272186"/>
                </a:lnTo>
                <a:lnTo>
                  <a:pt x="236219" y="247497"/>
                </a:lnTo>
                <a:lnTo>
                  <a:pt x="77724" y="247497"/>
                </a:lnTo>
                <a:lnTo>
                  <a:pt x="77724" y="225856"/>
                </a:lnTo>
                <a:lnTo>
                  <a:pt x="236219" y="225856"/>
                </a:lnTo>
                <a:lnTo>
                  <a:pt x="236219" y="202082"/>
                </a:lnTo>
                <a:lnTo>
                  <a:pt x="77724" y="202082"/>
                </a:lnTo>
                <a:lnTo>
                  <a:pt x="77724" y="179831"/>
                </a:lnTo>
                <a:close/>
              </a:path>
              <a:path w="236219" h="272415">
                <a:moveTo>
                  <a:pt x="236219" y="225856"/>
                </a:moveTo>
                <a:lnTo>
                  <a:pt x="205130" y="225856"/>
                </a:lnTo>
                <a:lnTo>
                  <a:pt x="205130" y="247497"/>
                </a:lnTo>
                <a:lnTo>
                  <a:pt x="236219" y="247497"/>
                </a:lnTo>
                <a:lnTo>
                  <a:pt x="236219" y="225856"/>
                </a:lnTo>
                <a:close/>
              </a:path>
              <a:path w="236219" h="272415">
                <a:moveTo>
                  <a:pt x="236219" y="179831"/>
                </a:moveTo>
                <a:lnTo>
                  <a:pt x="205130" y="179831"/>
                </a:lnTo>
                <a:lnTo>
                  <a:pt x="205130" y="202082"/>
                </a:lnTo>
                <a:lnTo>
                  <a:pt x="236219" y="202082"/>
                </a:lnTo>
                <a:lnTo>
                  <a:pt x="236219" y="179831"/>
                </a:lnTo>
                <a:close/>
              </a:path>
              <a:path w="236219" h="272415">
                <a:moveTo>
                  <a:pt x="185013" y="5486"/>
                </a:moveTo>
                <a:lnTo>
                  <a:pt x="155448" y="5486"/>
                </a:lnTo>
                <a:lnTo>
                  <a:pt x="155448" y="135940"/>
                </a:lnTo>
                <a:lnTo>
                  <a:pt x="110642" y="135940"/>
                </a:lnTo>
                <a:lnTo>
                  <a:pt x="110642" y="157276"/>
                </a:lnTo>
                <a:lnTo>
                  <a:pt x="155448" y="157276"/>
                </a:lnTo>
                <a:lnTo>
                  <a:pt x="155448" y="169468"/>
                </a:lnTo>
                <a:lnTo>
                  <a:pt x="185013" y="169468"/>
                </a:lnTo>
                <a:lnTo>
                  <a:pt x="185013" y="5486"/>
                </a:lnTo>
                <a:close/>
              </a:path>
              <a:path w="236219" h="272415">
                <a:moveTo>
                  <a:pt x="89001" y="128015"/>
                </a:moveTo>
                <a:lnTo>
                  <a:pt x="58826" y="128015"/>
                </a:lnTo>
                <a:lnTo>
                  <a:pt x="58826" y="169163"/>
                </a:lnTo>
                <a:lnTo>
                  <a:pt x="89001" y="169163"/>
                </a:lnTo>
                <a:lnTo>
                  <a:pt x="89001" y="128015"/>
                </a:lnTo>
                <a:close/>
              </a:path>
              <a:path w="236219" h="272415">
                <a:moveTo>
                  <a:pt x="142341" y="97231"/>
                </a:moveTo>
                <a:lnTo>
                  <a:pt x="106427" y="101555"/>
                </a:lnTo>
                <a:lnTo>
                  <a:pt x="68313" y="103936"/>
                </a:lnTo>
                <a:lnTo>
                  <a:pt x="31627" y="104946"/>
                </a:lnTo>
                <a:lnTo>
                  <a:pt x="0" y="105155"/>
                </a:lnTo>
                <a:lnTo>
                  <a:pt x="3047" y="129235"/>
                </a:lnTo>
                <a:lnTo>
                  <a:pt x="15363" y="129173"/>
                </a:lnTo>
                <a:lnTo>
                  <a:pt x="28879" y="128968"/>
                </a:lnTo>
                <a:lnTo>
                  <a:pt x="43424" y="128592"/>
                </a:lnTo>
                <a:lnTo>
                  <a:pt x="58826" y="128015"/>
                </a:lnTo>
                <a:lnTo>
                  <a:pt x="89001" y="128015"/>
                </a:lnTo>
                <a:lnTo>
                  <a:pt x="89001" y="126187"/>
                </a:lnTo>
                <a:lnTo>
                  <a:pt x="103322" y="124996"/>
                </a:lnTo>
                <a:lnTo>
                  <a:pt x="117386" y="123291"/>
                </a:lnTo>
                <a:lnTo>
                  <a:pt x="131049" y="121129"/>
                </a:lnTo>
                <a:lnTo>
                  <a:pt x="144170" y="118567"/>
                </a:lnTo>
                <a:lnTo>
                  <a:pt x="142341" y="97231"/>
                </a:lnTo>
                <a:close/>
              </a:path>
              <a:path w="236219" h="272415">
                <a:moveTo>
                  <a:pt x="72847" y="9753"/>
                </a:moveTo>
                <a:lnTo>
                  <a:pt x="48420" y="12663"/>
                </a:lnTo>
                <a:lnTo>
                  <a:pt x="29451" y="20916"/>
                </a:lnTo>
                <a:lnTo>
                  <a:pt x="17168" y="33799"/>
                </a:lnTo>
                <a:lnTo>
                  <a:pt x="12801" y="50596"/>
                </a:lnTo>
                <a:lnTo>
                  <a:pt x="17168" y="67698"/>
                </a:lnTo>
                <a:lnTo>
                  <a:pt x="29451" y="80657"/>
                </a:lnTo>
                <a:lnTo>
                  <a:pt x="48420" y="88873"/>
                </a:lnTo>
                <a:lnTo>
                  <a:pt x="72847" y="91744"/>
                </a:lnTo>
                <a:lnTo>
                  <a:pt x="97402" y="88873"/>
                </a:lnTo>
                <a:lnTo>
                  <a:pt x="116357" y="80657"/>
                </a:lnTo>
                <a:lnTo>
                  <a:pt x="126589" y="69799"/>
                </a:lnTo>
                <a:lnTo>
                  <a:pt x="72847" y="69799"/>
                </a:lnTo>
                <a:lnTo>
                  <a:pt x="59793" y="68513"/>
                </a:lnTo>
                <a:lnTo>
                  <a:pt x="49796" y="64770"/>
                </a:lnTo>
                <a:lnTo>
                  <a:pt x="43400" y="58740"/>
                </a:lnTo>
                <a:lnTo>
                  <a:pt x="41147" y="50596"/>
                </a:lnTo>
                <a:lnTo>
                  <a:pt x="43400" y="42629"/>
                </a:lnTo>
                <a:lnTo>
                  <a:pt x="49796" y="36690"/>
                </a:lnTo>
                <a:lnTo>
                  <a:pt x="59793" y="32980"/>
                </a:lnTo>
                <a:lnTo>
                  <a:pt x="72847" y="31699"/>
                </a:lnTo>
                <a:lnTo>
                  <a:pt x="126577" y="31699"/>
                </a:lnTo>
                <a:lnTo>
                  <a:pt x="116357" y="20916"/>
                </a:lnTo>
                <a:lnTo>
                  <a:pt x="97402" y="12663"/>
                </a:lnTo>
                <a:lnTo>
                  <a:pt x="72847" y="9753"/>
                </a:lnTo>
                <a:close/>
              </a:path>
              <a:path w="236219" h="272415">
                <a:moveTo>
                  <a:pt x="126577" y="31699"/>
                </a:moveTo>
                <a:lnTo>
                  <a:pt x="72847" y="31699"/>
                </a:lnTo>
                <a:lnTo>
                  <a:pt x="86077" y="32980"/>
                </a:lnTo>
                <a:lnTo>
                  <a:pt x="96164" y="36690"/>
                </a:lnTo>
                <a:lnTo>
                  <a:pt x="102593" y="42629"/>
                </a:lnTo>
                <a:lnTo>
                  <a:pt x="104851" y="50596"/>
                </a:lnTo>
                <a:lnTo>
                  <a:pt x="102593" y="58740"/>
                </a:lnTo>
                <a:lnTo>
                  <a:pt x="96164" y="64770"/>
                </a:lnTo>
                <a:lnTo>
                  <a:pt x="86077" y="68513"/>
                </a:lnTo>
                <a:lnTo>
                  <a:pt x="72847" y="69799"/>
                </a:lnTo>
                <a:lnTo>
                  <a:pt x="126589" y="69799"/>
                </a:lnTo>
                <a:lnTo>
                  <a:pt x="128568" y="67698"/>
                </a:lnTo>
                <a:lnTo>
                  <a:pt x="132892" y="50596"/>
                </a:lnTo>
                <a:lnTo>
                  <a:pt x="128568" y="33799"/>
                </a:lnTo>
                <a:lnTo>
                  <a:pt x="126577" y="31699"/>
                </a:lnTo>
                <a:close/>
              </a:path>
              <a:path w="236219" h="272415">
                <a:moveTo>
                  <a:pt x="236219" y="0"/>
                </a:moveTo>
                <a:lnTo>
                  <a:pt x="206349" y="0"/>
                </a:lnTo>
                <a:lnTo>
                  <a:pt x="206349" y="170078"/>
                </a:lnTo>
                <a:lnTo>
                  <a:pt x="236219" y="170078"/>
                </a:lnTo>
                <a:lnTo>
                  <a:pt x="23621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22462" y="381232"/>
            <a:ext cx="1350645" cy="276225"/>
          </a:xfrm>
          <a:custGeom>
            <a:avLst/>
            <a:gdLst/>
            <a:ahLst/>
            <a:cxnLst/>
            <a:rect l="l" t="t" r="r" b="b"/>
            <a:pathLst>
              <a:path w="1350645" h="276225">
                <a:moveTo>
                  <a:pt x="249326" y="215493"/>
                </a:moveTo>
                <a:lnTo>
                  <a:pt x="0" y="215493"/>
                </a:lnTo>
                <a:lnTo>
                  <a:pt x="0" y="241401"/>
                </a:lnTo>
                <a:lnTo>
                  <a:pt x="249326" y="241401"/>
                </a:lnTo>
                <a:lnTo>
                  <a:pt x="249326" y="215493"/>
                </a:lnTo>
                <a:close/>
              </a:path>
              <a:path w="1350645" h="276225">
                <a:moveTo>
                  <a:pt x="1302258" y="182879"/>
                </a:moveTo>
                <a:lnTo>
                  <a:pt x="1256585" y="188037"/>
                </a:lnTo>
                <a:lnTo>
                  <a:pt x="1210056" y="190766"/>
                </a:lnTo>
                <a:lnTo>
                  <a:pt x="1165355" y="191838"/>
                </a:lnTo>
                <a:lnTo>
                  <a:pt x="1125169" y="192024"/>
                </a:lnTo>
                <a:lnTo>
                  <a:pt x="1129131" y="217931"/>
                </a:lnTo>
                <a:lnTo>
                  <a:pt x="1168560" y="217655"/>
                </a:lnTo>
                <a:lnTo>
                  <a:pt x="1212303" y="216179"/>
                </a:lnTo>
                <a:lnTo>
                  <a:pt x="1258276" y="212531"/>
                </a:lnTo>
                <a:lnTo>
                  <a:pt x="1304391" y="205739"/>
                </a:lnTo>
                <a:lnTo>
                  <a:pt x="1302258" y="182879"/>
                </a:lnTo>
                <a:close/>
              </a:path>
              <a:path w="1350645" h="276225">
                <a:moveTo>
                  <a:pt x="701268" y="182270"/>
                </a:moveTo>
                <a:lnTo>
                  <a:pt x="669874" y="182270"/>
                </a:lnTo>
                <a:lnTo>
                  <a:pt x="669874" y="275843"/>
                </a:lnTo>
                <a:lnTo>
                  <a:pt x="701268" y="275843"/>
                </a:lnTo>
                <a:lnTo>
                  <a:pt x="701268" y="182270"/>
                </a:lnTo>
                <a:close/>
              </a:path>
              <a:path w="1350645" h="276225">
                <a:moveTo>
                  <a:pt x="811301" y="156362"/>
                </a:moveTo>
                <a:lnTo>
                  <a:pt x="561670" y="156362"/>
                </a:lnTo>
                <a:lnTo>
                  <a:pt x="561670" y="182270"/>
                </a:lnTo>
                <a:lnTo>
                  <a:pt x="811301" y="182270"/>
                </a:lnTo>
                <a:lnTo>
                  <a:pt x="811301" y="156362"/>
                </a:lnTo>
                <a:close/>
              </a:path>
              <a:path w="1350645" h="276225">
                <a:moveTo>
                  <a:pt x="59131" y="19507"/>
                </a:moveTo>
                <a:lnTo>
                  <a:pt x="28041" y="19507"/>
                </a:lnTo>
                <a:lnTo>
                  <a:pt x="28041" y="164591"/>
                </a:lnTo>
                <a:lnTo>
                  <a:pt x="220675" y="164591"/>
                </a:lnTo>
                <a:lnTo>
                  <a:pt x="220675" y="139293"/>
                </a:lnTo>
                <a:lnTo>
                  <a:pt x="59131" y="139293"/>
                </a:lnTo>
                <a:lnTo>
                  <a:pt x="59131" y="92659"/>
                </a:lnTo>
                <a:lnTo>
                  <a:pt x="220675" y="92659"/>
                </a:lnTo>
                <a:lnTo>
                  <a:pt x="220675" y="67665"/>
                </a:lnTo>
                <a:lnTo>
                  <a:pt x="59131" y="67665"/>
                </a:lnTo>
                <a:lnTo>
                  <a:pt x="59131" y="19507"/>
                </a:lnTo>
                <a:close/>
              </a:path>
              <a:path w="1350645" h="276225">
                <a:moveTo>
                  <a:pt x="220675" y="92659"/>
                </a:moveTo>
                <a:lnTo>
                  <a:pt x="189585" y="92659"/>
                </a:lnTo>
                <a:lnTo>
                  <a:pt x="189585" y="139293"/>
                </a:lnTo>
                <a:lnTo>
                  <a:pt x="220675" y="139293"/>
                </a:lnTo>
                <a:lnTo>
                  <a:pt x="220675" y="92659"/>
                </a:lnTo>
                <a:close/>
              </a:path>
              <a:path w="1350645" h="276225">
                <a:moveTo>
                  <a:pt x="220675" y="19507"/>
                </a:moveTo>
                <a:lnTo>
                  <a:pt x="189585" y="19507"/>
                </a:lnTo>
                <a:lnTo>
                  <a:pt x="189585" y="67665"/>
                </a:lnTo>
                <a:lnTo>
                  <a:pt x="220675" y="67665"/>
                </a:lnTo>
                <a:lnTo>
                  <a:pt x="220675" y="19507"/>
                </a:lnTo>
                <a:close/>
              </a:path>
              <a:path w="1350645" h="276225">
                <a:moveTo>
                  <a:pt x="1212646" y="19812"/>
                </a:moveTo>
                <a:lnTo>
                  <a:pt x="1182847" y="24660"/>
                </a:lnTo>
                <a:lnTo>
                  <a:pt x="1159192" y="38252"/>
                </a:lnTo>
                <a:lnTo>
                  <a:pt x="1143595" y="59159"/>
                </a:lnTo>
                <a:lnTo>
                  <a:pt x="1137970" y="85953"/>
                </a:lnTo>
                <a:lnTo>
                  <a:pt x="1143595" y="112747"/>
                </a:lnTo>
                <a:lnTo>
                  <a:pt x="1159192" y="133654"/>
                </a:lnTo>
                <a:lnTo>
                  <a:pt x="1182847" y="147246"/>
                </a:lnTo>
                <a:lnTo>
                  <a:pt x="1212646" y="152095"/>
                </a:lnTo>
                <a:lnTo>
                  <a:pt x="1242493" y="147246"/>
                </a:lnTo>
                <a:lnTo>
                  <a:pt x="1266253" y="133654"/>
                </a:lnTo>
                <a:lnTo>
                  <a:pt x="1272548" y="125272"/>
                </a:lnTo>
                <a:lnTo>
                  <a:pt x="1212646" y="125272"/>
                </a:lnTo>
                <a:lnTo>
                  <a:pt x="1195116" y="122472"/>
                </a:lnTo>
                <a:lnTo>
                  <a:pt x="1181214" y="114528"/>
                </a:lnTo>
                <a:lnTo>
                  <a:pt x="1172056" y="102127"/>
                </a:lnTo>
                <a:lnTo>
                  <a:pt x="1168755" y="85953"/>
                </a:lnTo>
                <a:lnTo>
                  <a:pt x="1172056" y="69651"/>
                </a:lnTo>
                <a:lnTo>
                  <a:pt x="1181214" y="57264"/>
                </a:lnTo>
                <a:lnTo>
                  <a:pt x="1195116" y="49391"/>
                </a:lnTo>
                <a:lnTo>
                  <a:pt x="1212646" y="46634"/>
                </a:lnTo>
                <a:lnTo>
                  <a:pt x="1272548" y="46634"/>
                </a:lnTo>
                <a:lnTo>
                  <a:pt x="1266253" y="38252"/>
                </a:lnTo>
                <a:lnTo>
                  <a:pt x="1242493" y="24660"/>
                </a:lnTo>
                <a:lnTo>
                  <a:pt x="1212646" y="19812"/>
                </a:lnTo>
                <a:close/>
              </a:path>
              <a:path w="1350645" h="276225">
                <a:moveTo>
                  <a:pt x="1272548" y="46634"/>
                </a:moveTo>
                <a:lnTo>
                  <a:pt x="1212646" y="46634"/>
                </a:lnTo>
                <a:lnTo>
                  <a:pt x="1230353" y="49391"/>
                </a:lnTo>
                <a:lnTo>
                  <a:pt x="1244345" y="57264"/>
                </a:lnTo>
                <a:lnTo>
                  <a:pt x="1253537" y="69651"/>
                </a:lnTo>
                <a:lnTo>
                  <a:pt x="1256842" y="85953"/>
                </a:lnTo>
                <a:lnTo>
                  <a:pt x="1253537" y="102127"/>
                </a:lnTo>
                <a:lnTo>
                  <a:pt x="1244346" y="114528"/>
                </a:lnTo>
                <a:lnTo>
                  <a:pt x="1230353" y="122472"/>
                </a:lnTo>
                <a:lnTo>
                  <a:pt x="1212646" y="125272"/>
                </a:lnTo>
                <a:lnTo>
                  <a:pt x="1272548" y="125272"/>
                </a:lnTo>
                <a:lnTo>
                  <a:pt x="1281955" y="112747"/>
                </a:lnTo>
                <a:lnTo>
                  <a:pt x="1287627" y="85953"/>
                </a:lnTo>
                <a:lnTo>
                  <a:pt x="1281955" y="59159"/>
                </a:lnTo>
                <a:lnTo>
                  <a:pt x="1272548" y="46634"/>
                </a:lnTo>
                <a:close/>
              </a:path>
              <a:path w="1350645" h="276225">
                <a:moveTo>
                  <a:pt x="686028" y="10667"/>
                </a:moveTo>
                <a:lnTo>
                  <a:pt x="646180" y="14963"/>
                </a:lnTo>
                <a:lnTo>
                  <a:pt x="615276" y="27203"/>
                </a:lnTo>
                <a:lnTo>
                  <a:pt x="595288" y="46415"/>
                </a:lnTo>
                <a:lnTo>
                  <a:pt x="588187" y="71627"/>
                </a:lnTo>
                <a:lnTo>
                  <a:pt x="595288" y="97016"/>
                </a:lnTo>
                <a:lnTo>
                  <a:pt x="615276" y="116319"/>
                </a:lnTo>
                <a:lnTo>
                  <a:pt x="646180" y="128592"/>
                </a:lnTo>
                <a:lnTo>
                  <a:pt x="686028" y="132892"/>
                </a:lnTo>
                <a:lnTo>
                  <a:pt x="725700" y="128592"/>
                </a:lnTo>
                <a:lnTo>
                  <a:pt x="756513" y="116319"/>
                </a:lnTo>
                <a:lnTo>
                  <a:pt x="765533" y="107594"/>
                </a:lnTo>
                <a:lnTo>
                  <a:pt x="686028" y="107594"/>
                </a:lnTo>
                <a:lnTo>
                  <a:pt x="659072" y="105146"/>
                </a:lnTo>
                <a:lnTo>
                  <a:pt x="638403" y="98069"/>
                </a:lnTo>
                <a:lnTo>
                  <a:pt x="625163" y="86763"/>
                </a:lnTo>
                <a:lnTo>
                  <a:pt x="620496" y="71627"/>
                </a:lnTo>
                <a:lnTo>
                  <a:pt x="625163" y="56668"/>
                </a:lnTo>
                <a:lnTo>
                  <a:pt x="638403" y="45453"/>
                </a:lnTo>
                <a:lnTo>
                  <a:pt x="659072" y="38409"/>
                </a:lnTo>
                <a:lnTo>
                  <a:pt x="686028" y="35966"/>
                </a:lnTo>
                <a:lnTo>
                  <a:pt x="765615" y="35966"/>
                </a:lnTo>
                <a:lnTo>
                  <a:pt x="756513" y="27203"/>
                </a:lnTo>
                <a:lnTo>
                  <a:pt x="725700" y="14963"/>
                </a:lnTo>
                <a:lnTo>
                  <a:pt x="686028" y="10667"/>
                </a:lnTo>
                <a:close/>
              </a:path>
              <a:path w="1350645" h="276225">
                <a:moveTo>
                  <a:pt x="765615" y="35966"/>
                </a:moveTo>
                <a:lnTo>
                  <a:pt x="686028" y="35966"/>
                </a:lnTo>
                <a:lnTo>
                  <a:pt x="712808" y="38409"/>
                </a:lnTo>
                <a:lnTo>
                  <a:pt x="733386" y="45453"/>
                </a:lnTo>
                <a:lnTo>
                  <a:pt x="746593" y="56668"/>
                </a:lnTo>
                <a:lnTo>
                  <a:pt x="751255" y="71627"/>
                </a:lnTo>
                <a:lnTo>
                  <a:pt x="746593" y="86763"/>
                </a:lnTo>
                <a:lnTo>
                  <a:pt x="733386" y="98069"/>
                </a:lnTo>
                <a:lnTo>
                  <a:pt x="712808" y="105146"/>
                </a:lnTo>
                <a:lnTo>
                  <a:pt x="686028" y="107594"/>
                </a:lnTo>
                <a:lnTo>
                  <a:pt x="765533" y="107594"/>
                </a:lnTo>
                <a:lnTo>
                  <a:pt x="776468" y="97016"/>
                </a:lnTo>
                <a:lnTo>
                  <a:pt x="783564" y="71627"/>
                </a:lnTo>
                <a:lnTo>
                  <a:pt x="776468" y="46415"/>
                </a:lnTo>
                <a:lnTo>
                  <a:pt x="765615" y="35966"/>
                </a:lnTo>
                <a:close/>
              </a:path>
              <a:path w="1350645" h="276225">
                <a:moveTo>
                  <a:pt x="1071257" y="304"/>
                </a:moveTo>
                <a:lnTo>
                  <a:pt x="1039863" y="304"/>
                </a:lnTo>
                <a:lnTo>
                  <a:pt x="1039863" y="98755"/>
                </a:lnTo>
                <a:lnTo>
                  <a:pt x="985608" y="98755"/>
                </a:lnTo>
                <a:lnTo>
                  <a:pt x="985608" y="124663"/>
                </a:lnTo>
                <a:lnTo>
                  <a:pt x="1039863" y="124663"/>
                </a:lnTo>
                <a:lnTo>
                  <a:pt x="1039863" y="276148"/>
                </a:lnTo>
                <a:lnTo>
                  <a:pt x="1071257" y="276148"/>
                </a:lnTo>
                <a:lnTo>
                  <a:pt x="1071257" y="304"/>
                </a:lnTo>
                <a:close/>
              </a:path>
              <a:path w="1350645" h="276225">
                <a:moveTo>
                  <a:pt x="941717" y="53644"/>
                </a:moveTo>
                <a:lnTo>
                  <a:pt x="910018" y="53644"/>
                </a:lnTo>
                <a:lnTo>
                  <a:pt x="910018" y="75895"/>
                </a:lnTo>
                <a:lnTo>
                  <a:pt x="905022" y="113128"/>
                </a:lnTo>
                <a:lnTo>
                  <a:pt x="890854" y="148132"/>
                </a:lnTo>
                <a:lnTo>
                  <a:pt x="868741" y="177650"/>
                </a:lnTo>
                <a:lnTo>
                  <a:pt x="839914" y="198424"/>
                </a:lnTo>
                <a:lnTo>
                  <a:pt x="858507" y="223418"/>
                </a:lnTo>
                <a:lnTo>
                  <a:pt x="880914" y="208054"/>
                </a:lnTo>
                <a:lnTo>
                  <a:pt x="899921" y="187375"/>
                </a:lnTo>
                <a:lnTo>
                  <a:pt x="915214" y="162467"/>
                </a:lnTo>
                <a:lnTo>
                  <a:pt x="926477" y="134416"/>
                </a:lnTo>
                <a:lnTo>
                  <a:pt x="956522" y="134416"/>
                </a:lnTo>
                <a:lnTo>
                  <a:pt x="946670" y="111071"/>
                </a:lnTo>
                <a:lnTo>
                  <a:pt x="941717" y="75895"/>
                </a:lnTo>
                <a:lnTo>
                  <a:pt x="941717" y="53644"/>
                </a:lnTo>
                <a:close/>
              </a:path>
              <a:path w="1350645" h="276225">
                <a:moveTo>
                  <a:pt x="956522" y="134416"/>
                </a:moveTo>
                <a:lnTo>
                  <a:pt x="926477" y="134416"/>
                </a:lnTo>
                <a:lnTo>
                  <a:pt x="937683" y="160834"/>
                </a:lnTo>
                <a:lnTo>
                  <a:pt x="952804" y="184137"/>
                </a:lnTo>
                <a:lnTo>
                  <a:pt x="971526" y="203382"/>
                </a:lnTo>
                <a:lnTo>
                  <a:pt x="993533" y="217627"/>
                </a:lnTo>
                <a:lnTo>
                  <a:pt x="1011821" y="192938"/>
                </a:lnTo>
                <a:lnTo>
                  <a:pt x="982865" y="172850"/>
                </a:lnTo>
                <a:lnTo>
                  <a:pt x="960767" y="144475"/>
                </a:lnTo>
                <a:lnTo>
                  <a:pt x="956522" y="134416"/>
                </a:lnTo>
                <a:close/>
              </a:path>
              <a:path w="1350645" h="276225">
                <a:moveTo>
                  <a:pt x="1001458" y="28041"/>
                </a:moveTo>
                <a:lnTo>
                  <a:pt x="850582" y="28041"/>
                </a:lnTo>
                <a:lnTo>
                  <a:pt x="850582" y="53644"/>
                </a:lnTo>
                <a:lnTo>
                  <a:pt x="1001458" y="53644"/>
                </a:lnTo>
                <a:lnTo>
                  <a:pt x="1001458" y="28041"/>
                </a:lnTo>
                <a:close/>
              </a:path>
              <a:path w="1350645" h="276225">
                <a:moveTo>
                  <a:pt x="417233" y="24993"/>
                </a:moveTo>
                <a:lnTo>
                  <a:pt x="291350" y="24993"/>
                </a:lnTo>
                <a:lnTo>
                  <a:pt x="291350" y="50596"/>
                </a:lnTo>
                <a:lnTo>
                  <a:pt x="386143" y="50596"/>
                </a:lnTo>
                <a:lnTo>
                  <a:pt x="386143" y="102107"/>
                </a:lnTo>
                <a:lnTo>
                  <a:pt x="291960" y="102107"/>
                </a:lnTo>
                <a:lnTo>
                  <a:pt x="291960" y="210921"/>
                </a:lnTo>
                <a:lnTo>
                  <a:pt x="314515" y="210921"/>
                </a:lnTo>
                <a:lnTo>
                  <a:pt x="350367" y="210516"/>
                </a:lnTo>
                <a:lnTo>
                  <a:pt x="382790" y="209054"/>
                </a:lnTo>
                <a:lnTo>
                  <a:pt x="413613" y="206163"/>
                </a:lnTo>
                <a:lnTo>
                  <a:pt x="444665" y="201472"/>
                </a:lnTo>
                <a:lnTo>
                  <a:pt x="442509" y="185013"/>
                </a:lnTo>
                <a:lnTo>
                  <a:pt x="323049" y="185013"/>
                </a:lnTo>
                <a:lnTo>
                  <a:pt x="323049" y="127406"/>
                </a:lnTo>
                <a:lnTo>
                  <a:pt x="417233" y="127406"/>
                </a:lnTo>
                <a:lnTo>
                  <a:pt x="417233" y="24993"/>
                </a:lnTo>
                <a:close/>
              </a:path>
              <a:path w="1350645" h="276225">
                <a:moveTo>
                  <a:pt x="441312" y="175869"/>
                </a:moveTo>
                <a:lnTo>
                  <a:pt x="412846" y="180212"/>
                </a:lnTo>
                <a:lnTo>
                  <a:pt x="384581" y="182956"/>
                </a:lnTo>
                <a:lnTo>
                  <a:pt x="355115" y="184442"/>
                </a:lnTo>
                <a:lnTo>
                  <a:pt x="323049" y="185013"/>
                </a:lnTo>
                <a:lnTo>
                  <a:pt x="442509" y="185013"/>
                </a:lnTo>
                <a:lnTo>
                  <a:pt x="441312" y="175869"/>
                </a:lnTo>
                <a:close/>
              </a:path>
              <a:path w="1350645" h="276225">
                <a:moveTo>
                  <a:pt x="1350416" y="304"/>
                </a:moveTo>
                <a:lnTo>
                  <a:pt x="1318717" y="304"/>
                </a:lnTo>
                <a:lnTo>
                  <a:pt x="1318717" y="276148"/>
                </a:lnTo>
                <a:lnTo>
                  <a:pt x="1350416" y="276148"/>
                </a:lnTo>
                <a:lnTo>
                  <a:pt x="1350416" y="304"/>
                </a:lnTo>
                <a:close/>
              </a:path>
              <a:path w="1350645" h="276225">
                <a:moveTo>
                  <a:pt x="494652" y="0"/>
                </a:moveTo>
                <a:lnTo>
                  <a:pt x="462953" y="0"/>
                </a:lnTo>
                <a:lnTo>
                  <a:pt x="462953" y="276148"/>
                </a:lnTo>
                <a:lnTo>
                  <a:pt x="494652" y="276148"/>
                </a:lnTo>
                <a:lnTo>
                  <a:pt x="494652" y="133807"/>
                </a:lnTo>
                <a:lnTo>
                  <a:pt x="537019" y="133807"/>
                </a:lnTo>
                <a:lnTo>
                  <a:pt x="537019" y="107594"/>
                </a:lnTo>
                <a:lnTo>
                  <a:pt x="494652" y="107594"/>
                </a:lnTo>
                <a:lnTo>
                  <a:pt x="494652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524000" y="0"/>
            <a:ext cx="9144000" cy="6858000"/>
            <a:chOff x="1524000" y="0"/>
            <a:chExt cx="9144000" cy="6858000"/>
          </a:xfrm>
        </p:grpSpPr>
        <p:sp>
          <p:nvSpPr>
            <p:cNvPr id="8" name="object 8"/>
            <p:cNvSpPr/>
            <p:nvPr/>
          </p:nvSpPr>
          <p:spPr>
            <a:xfrm>
              <a:off x="3299320" y="379098"/>
              <a:ext cx="531495" cy="278765"/>
            </a:xfrm>
            <a:custGeom>
              <a:avLst/>
              <a:gdLst/>
              <a:ahLst/>
              <a:cxnLst/>
              <a:rect l="l" t="t" r="r" b="b"/>
              <a:pathLst>
                <a:path w="531495" h="278765">
                  <a:moveTo>
                    <a:pt x="224332" y="179222"/>
                  </a:moveTo>
                  <a:lnTo>
                    <a:pt x="38709" y="179222"/>
                  </a:lnTo>
                  <a:lnTo>
                    <a:pt x="38709" y="204520"/>
                  </a:lnTo>
                  <a:lnTo>
                    <a:pt x="192938" y="204520"/>
                  </a:lnTo>
                  <a:lnTo>
                    <a:pt x="192938" y="278282"/>
                  </a:lnTo>
                  <a:lnTo>
                    <a:pt x="224332" y="278282"/>
                  </a:lnTo>
                  <a:lnTo>
                    <a:pt x="224332" y="179222"/>
                  </a:lnTo>
                  <a:close/>
                </a:path>
                <a:path w="531495" h="278765">
                  <a:moveTo>
                    <a:pt x="492213" y="165506"/>
                  </a:moveTo>
                  <a:lnTo>
                    <a:pt x="314515" y="165506"/>
                  </a:lnTo>
                  <a:lnTo>
                    <a:pt x="314515" y="188671"/>
                  </a:lnTo>
                  <a:lnTo>
                    <a:pt x="461124" y="188671"/>
                  </a:lnTo>
                  <a:lnTo>
                    <a:pt x="461124" y="208483"/>
                  </a:lnTo>
                  <a:lnTo>
                    <a:pt x="315125" y="208483"/>
                  </a:lnTo>
                  <a:lnTo>
                    <a:pt x="315125" y="275539"/>
                  </a:lnTo>
                  <a:lnTo>
                    <a:pt x="501357" y="275539"/>
                  </a:lnTo>
                  <a:lnTo>
                    <a:pt x="501357" y="252069"/>
                  </a:lnTo>
                  <a:lnTo>
                    <a:pt x="345909" y="252069"/>
                  </a:lnTo>
                  <a:lnTo>
                    <a:pt x="345909" y="230428"/>
                  </a:lnTo>
                  <a:lnTo>
                    <a:pt x="492213" y="230428"/>
                  </a:lnTo>
                  <a:lnTo>
                    <a:pt x="492213" y="165506"/>
                  </a:lnTo>
                  <a:close/>
                </a:path>
                <a:path w="531495" h="278765">
                  <a:moveTo>
                    <a:pt x="358711" y="59131"/>
                  </a:moveTo>
                  <a:lnTo>
                    <a:pt x="331308" y="62283"/>
                  </a:lnTo>
                  <a:lnTo>
                    <a:pt x="310248" y="71323"/>
                  </a:lnTo>
                  <a:lnTo>
                    <a:pt x="296732" y="85620"/>
                  </a:lnTo>
                  <a:lnTo>
                    <a:pt x="291960" y="104546"/>
                  </a:lnTo>
                  <a:lnTo>
                    <a:pt x="296732" y="123248"/>
                  </a:lnTo>
                  <a:lnTo>
                    <a:pt x="310248" y="137350"/>
                  </a:lnTo>
                  <a:lnTo>
                    <a:pt x="331308" y="146251"/>
                  </a:lnTo>
                  <a:lnTo>
                    <a:pt x="358711" y="149351"/>
                  </a:lnTo>
                  <a:lnTo>
                    <a:pt x="386243" y="146251"/>
                  </a:lnTo>
                  <a:lnTo>
                    <a:pt x="407289" y="137350"/>
                  </a:lnTo>
                  <a:lnTo>
                    <a:pt x="417350" y="126796"/>
                  </a:lnTo>
                  <a:lnTo>
                    <a:pt x="358711" y="126796"/>
                  </a:lnTo>
                  <a:lnTo>
                    <a:pt x="343609" y="125291"/>
                  </a:lnTo>
                  <a:lnTo>
                    <a:pt x="332079" y="120929"/>
                  </a:lnTo>
                  <a:lnTo>
                    <a:pt x="324721" y="113938"/>
                  </a:lnTo>
                  <a:lnTo>
                    <a:pt x="322135" y="104546"/>
                  </a:lnTo>
                  <a:lnTo>
                    <a:pt x="324721" y="94978"/>
                  </a:lnTo>
                  <a:lnTo>
                    <a:pt x="332079" y="87896"/>
                  </a:lnTo>
                  <a:lnTo>
                    <a:pt x="343609" y="83500"/>
                  </a:lnTo>
                  <a:lnTo>
                    <a:pt x="358711" y="81991"/>
                  </a:lnTo>
                  <a:lnTo>
                    <a:pt x="417320" y="81991"/>
                  </a:lnTo>
                  <a:lnTo>
                    <a:pt x="407288" y="71323"/>
                  </a:lnTo>
                  <a:lnTo>
                    <a:pt x="386243" y="62283"/>
                  </a:lnTo>
                  <a:lnTo>
                    <a:pt x="358711" y="59131"/>
                  </a:lnTo>
                  <a:close/>
                </a:path>
                <a:path w="531495" h="278765">
                  <a:moveTo>
                    <a:pt x="417320" y="81991"/>
                  </a:moveTo>
                  <a:lnTo>
                    <a:pt x="358711" y="81991"/>
                  </a:lnTo>
                  <a:lnTo>
                    <a:pt x="373989" y="83500"/>
                  </a:lnTo>
                  <a:lnTo>
                    <a:pt x="385610" y="87896"/>
                  </a:lnTo>
                  <a:lnTo>
                    <a:pt x="393001" y="94978"/>
                  </a:lnTo>
                  <a:lnTo>
                    <a:pt x="395592" y="104546"/>
                  </a:lnTo>
                  <a:lnTo>
                    <a:pt x="393001" y="113938"/>
                  </a:lnTo>
                  <a:lnTo>
                    <a:pt x="385610" y="120929"/>
                  </a:lnTo>
                  <a:lnTo>
                    <a:pt x="373989" y="125291"/>
                  </a:lnTo>
                  <a:lnTo>
                    <a:pt x="358711" y="126796"/>
                  </a:lnTo>
                  <a:lnTo>
                    <a:pt x="417350" y="126796"/>
                  </a:lnTo>
                  <a:lnTo>
                    <a:pt x="420733" y="123248"/>
                  </a:lnTo>
                  <a:lnTo>
                    <a:pt x="425462" y="104546"/>
                  </a:lnTo>
                  <a:lnTo>
                    <a:pt x="420733" y="85620"/>
                  </a:lnTo>
                  <a:lnTo>
                    <a:pt x="417320" y="81991"/>
                  </a:lnTo>
                  <a:close/>
                </a:path>
                <a:path w="531495" h="278765">
                  <a:moveTo>
                    <a:pt x="224332" y="128015"/>
                  </a:moveTo>
                  <a:lnTo>
                    <a:pt x="192938" y="128015"/>
                  </a:lnTo>
                  <a:lnTo>
                    <a:pt x="192938" y="165506"/>
                  </a:lnTo>
                  <a:lnTo>
                    <a:pt x="224332" y="165506"/>
                  </a:lnTo>
                  <a:lnTo>
                    <a:pt x="224332" y="128015"/>
                  </a:lnTo>
                  <a:close/>
                </a:path>
                <a:path w="531495" h="278765">
                  <a:moveTo>
                    <a:pt x="71627" y="17678"/>
                  </a:moveTo>
                  <a:lnTo>
                    <a:pt x="43205" y="22626"/>
                  </a:lnTo>
                  <a:lnTo>
                    <a:pt x="20497" y="36461"/>
                  </a:lnTo>
                  <a:lnTo>
                    <a:pt x="5448" y="57669"/>
                  </a:lnTo>
                  <a:lnTo>
                    <a:pt x="0" y="84734"/>
                  </a:lnTo>
                  <a:lnTo>
                    <a:pt x="5448" y="111671"/>
                  </a:lnTo>
                  <a:lnTo>
                    <a:pt x="20497" y="132892"/>
                  </a:lnTo>
                  <a:lnTo>
                    <a:pt x="43205" y="146799"/>
                  </a:lnTo>
                  <a:lnTo>
                    <a:pt x="71627" y="151790"/>
                  </a:lnTo>
                  <a:lnTo>
                    <a:pt x="88363" y="150304"/>
                  </a:lnTo>
                  <a:lnTo>
                    <a:pt x="103555" y="145618"/>
                  </a:lnTo>
                  <a:lnTo>
                    <a:pt x="116805" y="138074"/>
                  </a:lnTo>
                  <a:lnTo>
                    <a:pt x="127711" y="128015"/>
                  </a:lnTo>
                  <a:lnTo>
                    <a:pt x="224332" y="128015"/>
                  </a:lnTo>
                  <a:lnTo>
                    <a:pt x="224332" y="124967"/>
                  </a:lnTo>
                  <a:lnTo>
                    <a:pt x="71627" y="124967"/>
                  </a:lnTo>
                  <a:lnTo>
                    <a:pt x="55073" y="122067"/>
                  </a:lnTo>
                  <a:lnTo>
                    <a:pt x="41833" y="113880"/>
                  </a:lnTo>
                  <a:lnTo>
                    <a:pt x="33051" y="101179"/>
                  </a:lnTo>
                  <a:lnTo>
                    <a:pt x="29870" y="84734"/>
                  </a:lnTo>
                  <a:lnTo>
                    <a:pt x="33051" y="68241"/>
                  </a:lnTo>
                  <a:lnTo>
                    <a:pt x="41833" y="55435"/>
                  </a:lnTo>
                  <a:lnTo>
                    <a:pt x="55073" y="47143"/>
                  </a:lnTo>
                  <a:lnTo>
                    <a:pt x="71627" y="44196"/>
                  </a:lnTo>
                  <a:lnTo>
                    <a:pt x="224332" y="44196"/>
                  </a:lnTo>
                  <a:lnTo>
                    <a:pt x="224332" y="41452"/>
                  </a:lnTo>
                  <a:lnTo>
                    <a:pt x="127711" y="41452"/>
                  </a:lnTo>
                  <a:lnTo>
                    <a:pt x="116805" y="31565"/>
                  </a:lnTo>
                  <a:lnTo>
                    <a:pt x="103555" y="24079"/>
                  </a:lnTo>
                  <a:lnTo>
                    <a:pt x="88363" y="19335"/>
                  </a:lnTo>
                  <a:lnTo>
                    <a:pt x="71627" y="17678"/>
                  </a:lnTo>
                  <a:close/>
                </a:path>
                <a:path w="531495" h="278765">
                  <a:moveTo>
                    <a:pt x="224332" y="44196"/>
                  </a:moveTo>
                  <a:lnTo>
                    <a:pt x="71627" y="44196"/>
                  </a:lnTo>
                  <a:lnTo>
                    <a:pt x="88182" y="47143"/>
                  </a:lnTo>
                  <a:lnTo>
                    <a:pt x="101422" y="55435"/>
                  </a:lnTo>
                  <a:lnTo>
                    <a:pt x="110204" y="68241"/>
                  </a:lnTo>
                  <a:lnTo>
                    <a:pt x="113385" y="84734"/>
                  </a:lnTo>
                  <a:lnTo>
                    <a:pt x="110204" y="101179"/>
                  </a:lnTo>
                  <a:lnTo>
                    <a:pt x="101422" y="113880"/>
                  </a:lnTo>
                  <a:lnTo>
                    <a:pt x="88182" y="122067"/>
                  </a:lnTo>
                  <a:lnTo>
                    <a:pt x="71627" y="124967"/>
                  </a:lnTo>
                  <a:lnTo>
                    <a:pt x="224332" y="124967"/>
                  </a:lnTo>
                  <a:lnTo>
                    <a:pt x="224332" y="102412"/>
                  </a:lnTo>
                  <a:lnTo>
                    <a:pt x="140817" y="102412"/>
                  </a:lnTo>
                  <a:lnTo>
                    <a:pt x="142341" y="96926"/>
                  </a:lnTo>
                  <a:lnTo>
                    <a:pt x="143256" y="90830"/>
                  </a:lnTo>
                  <a:lnTo>
                    <a:pt x="143256" y="78333"/>
                  </a:lnTo>
                  <a:lnTo>
                    <a:pt x="142341" y="72542"/>
                  </a:lnTo>
                  <a:lnTo>
                    <a:pt x="141122" y="67055"/>
                  </a:lnTo>
                  <a:lnTo>
                    <a:pt x="224332" y="67055"/>
                  </a:lnTo>
                  <a:lnTo>
                    <a:pt x="224332" y="44196"/>
                  </a:lnTo>
                  <a:close/>
                </a:path>
                <a:path w="531495" h="278765">
                  <a:moveTo>
                    <a:pt x="224332" y="67055"/>
                  </a:moveTo>
                  <a:lnTo>
                    <a:pt x="192938" y="67055"/>
                  </a:lnTo>
                  <a:lnTo>
                    <a:pt x="192938" y="102412"/>
                  </a:lnTo>
                  <a:lnTo>
                    <a:pt x="224332" y="102412"/>
                  </a:lnTo>
                  <a:lnTo>
                    <a:pt x="224332" y="67055"/>
                  </a:lnTo>
                  <a:close/>
                </a:path>
                <a:path w="531495" h="278765">
                  <a:moveTo>
                    <a:pt x="224332" y="2438"/>
                  </a:moveTo>
                  <a:lnTo>
                    <a:pt x="192938" y="2743"/>
                  </a:lnTo>
                  <a:lnTo>
                    <a:pt x="192938" y="41452"/>
                  </a:lnTo>
                  <a:lnTo>
                    <a:pt x="224332" y="41452"/>
                  </a:lnTo>
                  <a:lnTo>
                    <a:pt x="224332" y="2438"/>
                  </a:lnTo>
                  <a:close/>
                </a:path>
                <a:path w="531495" h="278765">
                  <a:moveTo>
                    <a:pt x="492213" y="2133"/>
                  </a:moveTo>
                  <a:lnTo>
                    <a:pt x="460819" y="2133"/>
                  </a:lnTo>
                  <a:lnTo>
                    <a:pt x="460819" y="153009"/>
                  </a:lnTo>
                  <a:lnTo>
                    <a:pt x="492213" y="153009"/>
                  </a:lnTo>
                  <a:lnTo>
                    <a:pt x="492213" y="90830"/>
                  </a:lnTo>
                  <a:lnTo>
                    <a:pt x="531228" y="90830"/>
                  </a:lnTo>
                  <a:lnTo>
                    <a:pt x="531228" y="64922"/>
                  </a:lnTo>
                  <a:lnTo>
                    <a:pt x="492213" y="64922"/>
                  </a:lnTo>
                  <a:lnTo>
                    <a:pt x="492213" y="2133"/>
                  </a:lnTo>
                  <a:close/>
                </a:path>
                <a:path w="531495" h="278765">
                  <a:moveTo>
                    <a:pt x="440093" y="25908"/>
                  </a:moveTo>
                  <a:lnTo>
                    <a:pt x="277634" y="25908"/>
                  </a:lnTo>
                  <a:lnTo>
                    <a:pt x="277634" y="49682"/>
                  </a:lnTo>
                  <a:lnTo>
                    <a:pt x="440093" y="49682"/>
                  </a:lnTo>
                  <a:lnTo>
                    <a:pt x="440093" y="25908"/>
                  </a:lnTo>
                  <a:close/>
                </a:path>
                <a:path w="531495" h="278765">
                  <a:moveTo>
                    <a:pt x="374561" y="0"/>
                  </a:moveTo>
                  <a:lnTo>
                    <a:pt x="343166" y="0"/>
                  </a:lnTo>
                  <a:lnTo>
                    <a:pt x="343166" y="25908"/>
                  </a:lnTo>
                  <a:lnTo>
                    <a:pt x="374561" y="25908"/>
                  </a:lnTo>
                  <a:lnTo>
                    <a:pt x="37456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앉아있는, 주차, 도시이(가) 표시된 사진&#10;&#10;자동 생성된 설명">
            <a:extLst>
              <a:ext uri="{FF2B5EF4-FFF2-40B4-BE49-F238E27FC236}">
                <a16:creationId xmlns:a16="http://schemas.microsoft.com/office/drawing/2014/main" id="{A43D1BD5-1928-8843-8FAC-3E963C363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26698"/>
            <a:ext cx="12192000" cy="851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926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앉아있는, 주차, 도시이(가) 표시된 사진&#10;&#10;자동 생성된 설명">
            <a:extLst>
              <a:ext uri="{FF2B5EF4-FFF2-40B4-BE49-F238E27FC236}">
                <a16:creationId xmlns:a16="http://schemas.microsoft.com/office/drawing/2014/main" id="{9F38AA5C-BB03-3D4F-AA0D-C26A774DE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26698"/>
            <a:ext cx="12192000" cy="851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48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앉아있는, 하얀색, 다른이(가) 표시된 사진&#10;&#10;자동 생성된 설명">
            <a:extLst>
              <a:ext uri="{FF2B5EF4-FFF2-40B4-BE49-F238E27FC236}">
                <a16:creationId xmlns:a16="http://schemas.microsoft.com/office/drawing/2014/main" id="{054263D8-171A-2C4A-9D48-C9493CED1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26698"/>
            <a:ext cx="12192000" cy="851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8395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게임, 그리기이(가) 표시된 사진&#10;&#10;자동 생성된 설명">
            <a:extLst>
              <a:ext uri="{FF2B5EF4-FFF2-40B4-BE49-F238E27FC236}">
                <a16:creationId xmlns:a16="http://schemas.microsoft.com/office/drawing/2014/main" id="{0F6A05E4-7FCB-AD4F-844D-4A2074ACE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26698"/>
            <a:ext cx="12192000" cy="851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524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29DF79A-A4EC-6A4B-B286-38323D0D0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26698"/>
            <a:ext cx="12192000" cy="851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64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BE90034-BDEF-3C43-9DF6-2817FDBAC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26698"/>
            <a:ext cx="12192000" cy="851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10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53CCCCC7-878A-4C46-9AE6-D9D3457C1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26698"/>
            <a:ext cx="12192000" cy="851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844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7BA514-169B-6F4D-9335-5E7041108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26698"/>
            <a:ext cx="12192000" cy="851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2434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61AD07E8-BAE6-054C-998A-292910D86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26699"/>
            <a:ext cx="12191999" cy="851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970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8F1F682-66F0-AC4F-B2D3-9F11ACE30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26698"/>
            <a:ext cx="12192000" cy="851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179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4233" y="381842"/>
            <a:ext cx="1034415" cy="274955"/>
            <a:chOff x="344233" y="381842"/>
            <a:chExt cx="1034415" cy="274955"/>
          </a:xfrm>
        </p:grpSpPr>
        <p:sp>
          <p:nvSpPr>
            <p:cNvPr id="3" name="object 3"/>
            <p:cNvSpPr/>
            <p:nvPr/>
          </p:nvSpPr>
          <p:spPr>
            <a:xfrm>
              <a:off x="344233" y="409274"/>
              <a:ext cx="750570" cy="224790"/>
            </a:xfrm>
            <a:custGeom>
              <a:avLst/>
              <a:gdLst/>
              <a:ahLst/>
              <a:cxnLst/>
              <a:rect l="l" t="t" r="r" b="b"/>
              <a:pathLst>
                <a:path w="750569" h="224790">
                  <a:moveTo>
                    <a:pt x="664870" y="0"/>
                  </a:moveTo>
                  <a:lnTo>
                    <a:pt x="596899" y="0"/>
                  </a:lnTo>
                  <a:lnTo>
                    <a:pt x="596899" y="224332"/>
                  </a:lnTo>
                  <a:lnTo>
                    <a:pt x="632256" y="224332"/>
                  </a:lnTo>
                  <a:lnTo>
                    <a:pt x="632256" y="139293"/>
                  </a:lnTo>
                  <a:lnTo>
                    <a:pt x="666089" y="139293"/>
                  </a:lnTo>
                  <a:lnTo>
                    <a:pt x="699855" y="135002"/>
                  </a:lnTo>
                  <a:lnTo>
                    <a:pt x="726592" y="121881"/>
                  </a:lnTo>
                  <a:lnTo>
                    <a:pt x="735210" y="110947"/>
                  </a:lnTo>
                  <a:lnTo>
                    <a:pt x="632256" y="110947"/>
                  </a:lnTo>
                  <a:lnTo>
                    <a:pt x="632256" y="28346"/>
                  </a:lnTo>
                  <a:lnTo>
                    <a:pt x="737885" y="28346"/>
                  </a:lnTo>
                  <a:lnTo>
                    <a:pt x="726439" y="14859"/>
                  </a:lnTo>
                  <a:lnTo>
                    <a:pt x="699341" y="3457"/>
                  </a:lnTo>
                  <a:lnTo>
                    <a:pt x="664870" y="0"/>
                  </a:lnTo>
                  <a:close/>
                </a:path>
                <a:path w="750569" h="224790">
                  <a:moveTo>
                    <a:pt x="737885" y="28346"/>
                  </a:moveTo>
                  <a:lnTo>
                    <a:pt x="661517" y="28346"/>
                  </a:lnTo>
                  <a:lnTo>
                    <a:pt x="685039" y="30332"/>
                  </a:lnTo>
                  <a:lnTo>
                    <a:pt x="702017" y="36918"/>
                  </a:lnTo>
                  <a:lnTo>
                    <a:pt x="712309" y="49048"/>
                  </a:lnTo>
                  <a:lnTo>
                    <a:pt x="715771" y="67665"/>
                  </a:lnTo>
                  <a:lnTo>
                    <a:pt x="712542" y="86901"/>
                  </a:lnTo>
                  <a:lnTo>
                    <a:pt x="702741" y="100393"/>
                  </a:lnTo>
                  <a:lnTo>
                    <a:pt x="686196" y="108342"/>
                  </a:lnTo>
                  <a:lnTo>
                    <a:pt x="662736" y="110947"/>
                  </a:lnTo>
                  <a:lnTo>
                    <a:pt x="735210" y="110947"/>
                  </a:lnTo>
                  <a:lnTo>
                    <a:pt x="744184" y="99560"/>
                  </a:lnTo>
                  <a:lnTo>
                    <a:pt x="750519" y="67665"/>
                  </a:lnTo>
                  <a:lnTo>
                    <a:pt x="744165" y="35747"/>
                  </a:lnTo>
                  <a:lnTo>
                    <a:pt x="737885" y="28346"/>
                  </a:lnTo>
                  <a:close/>
                </a:path>
                <a:path w="750569" h="224790">
                  <a:moveTo>
                    <a:pt x="492239" y="29565"/>
                  </a:moveTo>
                  <a:lnTo>
                    <a:pt x="456882" y="29565"/>
                  </a:lnTo>
                  <a:lnTo>
                    <a:pt x="456882" y="224332"/>
                  </a:lnTo>
                  <a:lnTo>
                    <a:pt x="492239" y="224332"/>
                  </a:lnTo>
                  <a:lnTo>
                    <a:pt x="492239" y="29565"/>
                  </a:lnTo>
                  <a:close/>
                </a:path>
                <a:path w="750569" h="224790">
                  <a:moveTo>
                    <a:pt x="558380" y="0"/>
                  </a:moveTo>
                  <a:lnTo>
                    <a:pt x="391045" y="0"/>
                  </a:lnTo>
                  <a:lnTo>
                    <a:pt x="391045" y="29565"/>
                  </a:lnTo>
                  <a:lnTo>
                    <a:pt x="558380" y="29565"/>
                  </a:lnTo>
                  <a:lnTo>
                    <a:pt x="558380" y="0"/>
                  </a:lnTo>
                  <a:close/>
                </a:path>
                <a:path w="750569" h="224790">
                  <a:moveTo>
                    <a:pt x="306501" y="29565"/>
                  </a:moveTo>
                  <a:lnTo>
                    <a:pt x="271145" y="29565"/>
                  </a:lnTo>
                  <a:lnTo>
                    <a:pt x="271145" y="224332"/>
                  </a:lnTo>
                  <a:lnTo>
                    <a:pt x="306501" y="224332"/>
                  </a:lnTo>
                  <a:lnTo>
                    <a:pt x="306501" y="29565"/>
                  </a:lnTo>
                  <a:close/>
                </a:path>
                <a:path w="750569" h="224790">
                  <a:moveTo>
                    <a:pt x="372643" y="0"/>
                  </a:moveTo>
                  <a:lnTo>
                    <a:pt x="205308" y="0"/>
                  </a:lnTo>
                  <a:lnTo>
                    <a:pt x="205308" y="29565"/>
                  </a:lnTo>
                  <a:lnTo>
                    <a:pt x="372643" y="29565"/>
                  </a:lnTo>
                  <a:lnTo>
                    <a:pt x="372643" y="0"/>
                  </a:lnTo>
                  <a:close/>
                </a:path>
                <a:path w="750569" h="224790">
                  <a:moveTo>
                    <a:pt x="35356" y="0"/>
                  </a:moveTo>
                  <a:lnTo>
                    <a:pt x="0" y="0"/>
                  </a:lnTo>
                  <a:lnTo>
                    <a:pt x="0" y="224332"/>
                  </a:lnTo>
                  <a:lnTo>
                    <a:pt x="35356" y="224332"/>
                  </a:lnTo>
                  <a:lnTo>
                    <a:pt x="35356" y="122224"/>
                  </a:lnTo>
                  <a:lnTo>
                    <a:pt x="166725" y="122224"/>
                  </a:lnTo>
                  <a:lnTo>
                    <a:pt x="166725" y="91440"/>
                  </a:lnTo>
                  <a:lnTo>
                    <a:pt x="35356" y="91440"/>
                  </a:lnTo>
                  <a:lnTo>
                    <a:pt x="35356" y="0"/>
                  </a:lnTo>
                  <a:close/>
                </a:path>
                <a:path w="750569" h="224790">
                  <a:moveTo>
                    <a:pt x="166725" y="122224"/>
                  </a:moveTo>
                  <a:lnTo>
                    <a:pt x="131368" y="122224"/>
                  </a:lnTo>
                  <a:lnTo>
                    <a:pt x="131368" y="224332"/>
                  </a:lnTo>
                  <a:lnTo>
                    <a:pt x="166725" y="224332"/>
                  </a:lnTo>
                  <a:lnTo>
                    <a:pt x="166725" y="122224"/>
                  </a:lnTo>
                  <a:close/>
                </a:path>
                <a:path w="750569" h="224790">
                  <a:moveTo>
                    <a:pt x="166725" y="0"/>
                  </a:moveTo>
                  <a:lnTo>
                    <a:pt x="131368" y="0"/>
                  </a:lnTo>
                  <a:lnTo>
                    <a:pt x="131368" y="91440"/>
                  </a:lnTo>
                  <a:lnTo>
                    <a:pt x="166725" y="91440"/>
                  </a:lnTo>
                  <a:lnTo>
                    <a:pt x="16672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20914" y="381842"/>
              <a:ext cx="257810" cy="274955"/>
            </a:xfrm>
            <a:custGeom>
              <a:avLst/>
              <a:gdLst/>
              <a:ahLst/>
              <a:cxnLst/>
              <a:rect l="l" t="t" r="r" b="b"/>
              <a:pathLst>
                <a:path w="257809" h="274955">
                  <a:moveTo>
                    <a:pt x="84734" y="17068"/>
                  </a:moveTo>
                  <a:lnTo>
                    <a:pt x="55335" y="21917"/>
                  </a:lnTo>
                  <a:lnTo>
                    <a:pt x="31965" y="35509"/>
                  </a:lnTo>
                  <a:lnTo>
                    <a:pt x="16540" y="56416"/>
                  </a:lnTo>
                  <a:lnTo>
                    <a:pt x="10972" y="83210"/>
                  </a:lnTo>
                  <a:lnTo>
                    <a:pt x="15268" y="106770"/>
                  </a:lnTo>
                  <a:lnTo>
                    <a:pt x="27279" y="126072"/>
                  </a:lnTo>
                  <a:lnTo>
                    <a:pt x="45691" y="140174"/>
                  </a:lnTo>
                  <a:lnTo>
                    <a:pt x="69189" y="148132"/>
                  </a:lnTo>
                  <a:lnTo>
                    <a:pt x="69189" y="191414"/>
                  </a:lnTo>
                  <a:lnTo>
                    <a:pt x="50877" y="191766"/>
                  </a:lnTo>
                  <a:lnTo>
                    <a:pt x="0" y="192024"/>
                  </a:lnTo>
                  <a:lnTo>
                    <a:pt x="4267" y="217931"/>
                  </a:lnTo>
                  <a:lnTo>
                    <a:pt x="42338" y="217727"/>
                  </a:lnTo>
                  <a:lnTo>
                    <a:pt x="84353" y="216522"/>
                  </a:lnTo>
                  <a:lnTo>
                    <a:pt x="128311" y="213431"/>
                  </a:lnTo>
                  <a:lnTo>
                    <a:pt x="172211" y="207568"/>
                  </a:lnTo>
                  <a:lnTo>
                    <a:pt x="170154" y="190195"/>
                  </a:lnTo>
                  <a:lnTo>
                    <a:pt x="100584" y="190195"/>
                  </a:lnTo>
                  <a:lnTo>
                    <a:pt x="100584" y="147827"/>
                  </a:lnTo>
                  <a:lnTo>
                    <a:pt x="123986" y="139917"/>
                  </a:lnTo>
                  <a:lnTo>
                    <a:pt x="142189" y="125920"/>
                  </a:lnTo>
                  <a:lnTo>
                    <a:pt x="144461" y="122224"/>
                  </a:lnTo>
                  <a:lnTo>
                    <a:pt x="84734" y="122224"/>
                  </a:lnTo>
                  <a:lnTo>
                    <a:pt x="67427" y="119514"/>
                  </a:lnTo>
                  <a:lnTo>
                    <a:pt x="53721" y="111747"/>
                  </a:lnTo>
                  <a:lnTo>
                    <a:pt x="44700" y="99464"/>
                  </a:lnTo>
                  <a:lnTo>
                    <a:pt x="41452" y="83210"/>
                  </a:lnTo>
                  <a:lnTo>
                    <a:pt x="44700" y="66908"/>
                  </a:lnTo>
                  <a:lnTo>
                    <a:pt x="53721" y="54521"/>
                  </a:lnTo>
                  <a:lnTo>
                    <a:pt x="67427" y="46648"/>
                  </a:lnTo>
                  <a:lnTo>
                    <a:pt x="84734" y="43891"/>
                  </a:lnTo>
                  <a:lnTo>
                    <a:pt x="143492" y="43891"/>
                  </a:lnTo>
                  <a:lnTo>
                    <a:pt x="137350" y="35509"/>
                  </a:lnTo>
                  <a:lnTo>
                    <a:pt x="114085" y="21917"/>
                  </a:lnTo>
                  <a:lnTo>
                    <a:pt x="84734" y="17068"/>
                  </a:lnTo>
                  <a:close/>
                </a:path>
                <a:path w="257809" h="274955">
                  <a:moveTo>
                    <a:pt x="169468" y="184403"/>
                  </a:moveTo>
                  <a:lnTo>
                    <a:pt x="152747" y="186466"/>
                  </a:lnTo>
                  <a:lnTo>
                    <a:pt x="135597" y="188099"/>
                  </a:lnTo>
                  <a:lnTo>
                    <a:pt x="118162" y="189333"/>
                  </a:lnTo>
                  <a:lnTo>
                    <a:pt x="100584" y="190195"/>
                  </a:lnTo>
                  <a:lnTo>
                    <a:pt x="170154" y="190195"/>
                  </a:lnTo>
                  <a:lnTo>
                    <a:pt x="169468" y="184403"/>
                  </a:lnTo>
                  <a:close/>
                </a:path>
                <a:path w="257809" h="274955">
                  <a:moveTo>
                    <a:pt x="143492" y="43891"/>
                  </a:moveTo>
                  <a:lnTo>
                    <a:pt x="84734" y="43891"/>
                  </a:lnTo>
                  <a:lnTo>
                    <a:pt x="101993" y="46648"/>
                  </a:lnTo>
                  <a:lnTo>
                    <a:pt x="115595" y="54521"/>
                  </a:lnTo>
                  <a:lnTo>
                    <a:pt x="124510" y="66908"/>
                  </a:lnTo>
                  <a:lnTo>
                    <a:pt x="127711" y="83210"/>
                  </a:lnTo>
                  <a:lnTo>
                    <a:pt x="124510" y="99464"/>
                  </a:lnTo>
                  <a:lnTo>
                    <a:pt x="115595" y="111747"/>
                  </a:lnTo>
                  <a:lnTo>
                    <a:pt x="101993" y="119514"/>
                  </a:lnTo>
                  <a:lnTo>
                    <a:pt x="84734" y="122224"/>
                  </a:lnTo>
                  <a:lnTo>
                    <a:pt x="144461" y="122224"/>
                  </a:lnTo>
                  <a:lnTo>
                    <a:pt x="153990" y="106722"/>
                  </a:lnTo>
                  <a:lnTo>
                    <a:pt x="158191" y="83210"/>
                  </a:lnTo>
                  <a:lnTo>
                    <a:pt x="152671" y="56416"/>
                  </a:lnTo>
                  <a:lnTo>
                    <a:pt x="143492" y="43891"/>
                  </a:lnTo>
                  <a:close/>
                </a:path>
                <a:path w="257809" h="274955">
                  <a:moveTo>
                    <a:pt x="217017" y="0"/>
                  </a:moveTo>
                  <a:lnTo>
                    <a:pt x="185623" y="0"/>
                  </a:lnTo>
                  <a:lnTo>
                    <a:pt x="185623" y="274929"/>
                  </a:lnTo>
                  <a:lnTo>
                    <a:pt x="217017" y="274929"/>
                  </a:lnTo>
                  <a:lnTo>
                    <a:pt x="217017" y="137160"/>
                  </a:lnTo>
                  <a:lnTo>
                    <a:pt x="257555" y="137160"/>
                  </a:lnTo>
                  <a:lnTo>
                    <a:pt x="257555" y="110947"/>
                  </a:lnTo>
                  <a:lnTo>
                    <a:pt x="217017" y="110947"/>
                  </a:lnTo>
                  <a:lnTo>
                    <a:pt x="21701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471383" y="381537"/>
            <a:ext cx="236220" cy="272415"/>
          </a:xfrm>
          <a:custGeom>
            <a:avLst/>
            <a:gdLst/>
            <a:ahLst/>
            <a:cxnLst/>
            <a:rect l="l" t="t" r="r" b="b"/>
            <a:pathLst>
              <a:path w="236219" h="272415">
                <a:moveTo>
                  <a:pt x="77724" y="179831"/>
                </a:moveTo>
                <a:lnTo>
                  <a:pt x="46634" y="179831"/>
                </a:lnTo>
                <a:lnTo>
                  <a:pt x="46634" y="272186"/>
                </a:lnTo>
                <a:lnTo>
                  <a:pt x="236219" y="272186"/>
                </a:lnTo>
                <a:lnTo>
                  <a:pt x="236219" y="247497"/>
                </a:lnTo>
                <a:lnTo>
                  <a:pt x="77724" y="247497"/>
                </a:lnTo>
                <a:lnTo>
                  <a:pt x="77724" y="225856"/>
                </a:lnTo>
                <a:lnTo>
                  <a:pt x="236219" y="225856"/>
                </a:lnTo>
                <a:lnTo>
                  <a:pt x="236219" y="202082"/>
                </a:lnTo>
                <a:lnTo>
                  <a:pt x="77724" y="202082"/>
                </a:lnTo>
                <a:lnTo>
                  <a:pt x="77724" y="179831"/>
                </a:lnTo>
                <a:close/>
              </a:path>
              <a:path w="236219" h="272415">
                <a:moveTo>
                  <a:pt x="236219" y="225856"/>
                </a:moveTo>
                <a:lnTo>
                  <a:pt x="205130" y="225856"/>
                </a:lnTo>
                <a:lnTo>
                  <a:pt x="205130" y="247497"/>
                </a:lnTo>
                <a:lnTo>
                  <a:pt x="236219" y="247497"/>
                </a:lnTo>
                <a:lnTo>
                  <a:pt x="236219" y="225856"/>
                </a:lnTo>
                <a:close/>
              </a:path>
              <a:path w="236219" h="272415">
                <a:moveTo>
                  <a:pt x="236219" y="179831"/>
                </a:moveTo>
                <a:lnTo>
                  <a:pt x="205130" y="179831"/>
                </a:lnTo>
                <a:lnTo>
                  <a:pt x="205130" y="202082"/>
                </a:lnTo>
                <a:lnTo>
                  <a:pt x="236219" y="202082"/>
                </a:lnTo>
                <a:lnTo>
                  <a:pt x="236219" y="179831"/>
                </a:lnTo>
                <a:close/>
              </a:path>
              <a:path w="236219" h="272415">
                <a:moveTo>
                  <a:pt x="185013" y="5486"/>
                </a:moveTo>
                <a:lnTo>
                  <a:pt x="155448" y="5486"/>
                </a:lnTo>
                <a:lnTo>
                  <a:pt x="155448" y="135940"/>
                </a:lnTo>
                <a:lnTo>
                  <a:pt x="110642" y="135940"/>
                </a:lnTo>
                <a:lnTo>
                  <a:pt x="110642" y="157276"/>
                </a:lnTo>
                <a:lnTo>
                  <a:pt x="155448" y="157276"/>
                </a:lnTo>
                <a:lnTo>
                  <a:pt x="155448" y="169468"/>
                </a:lnTo>
                <a:lnTo>
                  <a:pt x="185013" y="169468"/>
                </a:lnTo>
                <a:lnTo>
                  <a:pt x="185013" y="5486"/>
                </a:lnTo>
                <a:close/>
              </a:path>
              <a:path w="236219" h="272415">
                <a:moveTo>
                  <a:pt x="89001" y="128015"/>
                </a:moveTo>
                <a:lnTo>
                  <a:pt x="58826" y="128015"/>
                </a:lnTo>
                <a:lnTo>
                  <a:pt x="58826" y="169163"/>
                </a:lnTo>
                <a:lnTo>
                  <a:pt x="89001" y="169163"/>
                </a:lnTo>
                <a:lnTo>
                  <a:pt x="89001" y="128015"/>
                </a:lnTo>
                <a:close/>
              </a:path>
              <a:path w="236219" h="272415">
                <a:moveTo>
                  <a:pt x="142341" y="97231"/>
                </a:moveTo>
                <a:lnTo>
                  <a:pt x="106427" y="101555"/>
                </a:lnTo>
                <a:lnTo>
                  <a:pt x="68313" y="103936"/>
                </a:lnTo>
                <a:lnTo>
                  <a:pt x="31627" y="104946"/>
                </a:lnTo>
                <a:lnTo>
                  <a:pt x="0" y="105155"/>
                </a:lnTo>
                <a:lnTo>
                  <a:pt x="3047" y="129235"/>
                </a:lnTo>
                <a:lnTo>
                  <a:pt x="15363" y="129173"/>
                </a:lnTo>
                <a:lnTo>
                  <a:pt x="28879" y="128968"/>
                </a:lnTo>
                <a:lnTo>
                  <a:pt x="43424" y="128592"/>
                </a:lnTo>
                <a:lnTo>
                  <a:pt x="58826" y="128015"/>
                </a:lnTo>
                <a:lnTo>
                  <a:pt x="89001" y="128015"/>
                </a:lnTo>
                <a:lnTo>
                  <a:pt x="89001" y="126187"/>
                </a:lnTo>
                <a:lnTo>
                  <a:pt x="103322" y="124996"/>
                </a:lnTo>
                <a:lnTo>
                  <a:pt x="117386" y="123291"/>
                </a:lnTo>
                <a:lnTo>
                  <a:pt x="131049" y="121129"/>
                </a:lnTo>
                <a:lnTo>
                  <a:pt x="144170" y="118567"/>
                </a:lnTo>
                <a:lnTo>
                  <a:pt x="142341" y="97231"/>
                </a:lnTo>
                <a:close/>
              </a:path>
              <a:path w="236219" h="272415">
                <a:moveTo>
                  <a:pt x="72847" y="9753"/>
                </a:moveTo>
                <a:lnTo>
                  <a:pt x="48420" y="12663"/>
                </a:lnTo>
                <a:lnTo>
                  <a:pt x="29451" y="20916"/>
                </a:lnTo>
                <a:lnTo>
                  <a:pt x="17168" y="33799"/>
                </a:lnTo>
                <a:lnTo>
                  <a:pt x="12801" y="50596"/>
                </a:lnTo>
                <a:lnTo>
                  <a:pt x="17168" y="67698"/>
                </a:lnTo>
                <a:lnTo>
                  <a:pt x="29451" y="80657"/>
                </a:lnTo>
                <a:lnTo>
                  <a:pt x="48420" y="88873"/>
                </a:lnTo>
                <a:lnTo>
                  <a:pt x="72847" y="91744"/>
                </a:lnTo>
                <a:lnTo>
                  <a:pt x="97402" y="88873"/>
                </a:lnTo>
                <a:lnTo>
                  <a:pt x="116357" y="80657"/>
                </a:lnTo>
                <a:lnTo>
                  <a:pt x="126589" y="69799"/>
                </a:lnTo>
                <a:lnTo>
                  <a:pt x="72847" y="69799"/>
                </a:lnTo>
                <a:lnTo>
                  <a:pt x="59793" y="68513"/>
                </a:lnTo>
                <a:lnTo>
                  <a:pt x="49796" y="64770"/>
                </a:lnTo>
                <a:lnTo>
                  <a:pt x="43400" y="58740"/>
                </a:lnTo>
                <a:lnTo>
                  <a:pt x="41147" y="50596"/>
                </a:lnTo>
                <a:lnTo>
                  <a:pt x="43400" y="42629"/>
                </a:lnTo>
                <a:lnTo>
                  <a:pt x="49796" y="36690"/>
                </a:lnTo>
                <a:lnTo>
                  <a:pt x="59793" y="32980"/>
                </a:lnTo>
                <a:lnTo>
                  <a:pt x="72847" y="31699"/>
                </a:lnTo>
                <a:lnTo>
                  <a:pt x="126577" y="31699"/>
                </a:lnTo>
                <a:lnTo>
                  <a:pt x="116357" y="20916"/>
                </a:lnTo>
                <a:lnTo>
                  <a:pt x="97402" y="12663"/>
                </a:lnTo>
                <a:lnTo>
                  <a:pt x="72847" y="9753"/>
                </a:lnTo>
                <a:close/>
              </a:path>
              <a:path w="236219" h="272415">
                <a:moveTo>
                  <a:pt x="126577" y="31699"/>
                </a:moveTo>
                <a:lnTo>
                  <a:pt x="72847" y="31699"/>
                </a:lnTo>
                <a:lnTo>
                  <a:pt x="86077" y="32980"/>
                </a:lnTo>
                <a:lnTo>
                  <a:pt x="96164" y="36690"/>
                </a:lnTo>
                <a:lnTo>
                  <a:pt x="102593" y="42629"/>
                </a:lnTo>
                <a:lnTo>
                  <a:pt x="104851" y="50596"/>
                </a:lnTo>
                <a:lnTo>
                  <a:pt x="102593" y="58740"/>
                </a:lnTo>
                <a:lnTo>
                  <a:pt x="96164" y="64770"/>
                </a:lnTo>
                <a:lnTo>
                  <a:pt x="86077" y="68513"/>
                </a:lnTo>
                <a:lnTo>
                  <a:pt x="72847" y="69799"/>
                </a:lnTo>
                <a:lnTo>
                  <a:pt x="126589" y="69799"/>
                </a:lnTo>
                <a:lnTo>
                  <a:pt x="128568" y="67698"/>
                </a:lnTo>
                <a:lnTo>
                  <a:pt x="132892" y="50596"/>
                </a:lnTo>
                <a:lnTo>
                  <a:pt x="128568" y="33799"/>
                </a:lnTo>
                <a:lnTo>
                  <a:pt x="126577" y="31699"/>
                </a:lnTo>
                <a:close/>
              </a:path>
              <a:path w="236219" h="272415">
                <a:moveTo>
                  <a:pt x="236219" y="0"/>
                </a:moveTo>
                <a:lnTo>
                  <a:pt x="206349" y="0"/>
                </a:lnTo>
                <a:lnTo>
                  <a:pt x="206349" y="170078"/>
                </a:lnTo>
                <a:lnTo>
                  <a:pt x="236219" y="170078"/>
                </a:lnTo>
                <a:lnTo>
                  <a:pt x="23621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22462" y="381232"/>
            <a:ext cx="1350645" cy="276225"/>
          </a:xfrm>
          <a:custGeom>
            <a:avLst/>
            <a:gdLst/>
            <a:ahLst/>
            <a:cxnLst/>
            <a:rect l="l" t="t" r="r" b="b"/>
            <a:pathLst>
              <a:path w="1350645" h="276225">
                <a:moveTo>
                  <a:pt x="249326" y="215493"/>
                </a:moveTo>
                <a:lnTo>
                  <a:pt x="0" y="215493"/>
                </a:lnTo>
                <a:lnTo>
                  <a:pt x="0" y="241401"/>
                </a:lnTo>
                <a:lnTo>
                  <a:pt x="249326" y="241401"/>
                </a:lnTo>
                <a:lnTo>
                  <a:pt x="249326" y="215493"/>
                </a:lnTo>
                <a:close/>
              </a:path>
              <a:path w="1350645" h="276225">
                <a:moveTo>
                  <a:pt x="1302258" y="182879"/>
                </a:moveTo>
                <a:lnTo>
                  <a:pt x="1256585" y="188037"/>
                </a:lnTo>
                <a:lnTo>
                  <a:pt x="1210056" y="190766"/>
                </a:lnTo>
                <a:lnTo>
                  <a:pt x="1165355" y="191838"/>
                </a:lnTo>
                <a:lnTo>
                  <a:pt x="1125169" y="192024"/>
                </a:lnTo>
                <a:lnTo>
                  <a:pt x="1129131" y="217931"/>
                </a:lnTo>
                <a:lnTo>
                  <a:pt x="1168560" y="217655"/>
                </a:lnTo>
                <a:lnTo>
                  <a:pt x="1212303" y="216179"/>
                </a:lnTo>
                <a:lnTo>
                  <a:pt x="1258276" y="212531"/>
                </a:lnTo>
                <a:lnTo>
                  <a:pt x="1304391" y="205739"/>
                </a:lnTo>
                <a:lnTo>
                  <a:pt x="1302258" y="182879"/>
                </a:lnTo>
                <a:close/>
              </a:path>
              <a:path w="1350645" h="276225">
                <a:moveTo>
                  <a:pt x="701268" y="182270"/>
                </a:moveTo>
                <a:lnTo>
                  <a:pt x="669874" y="182270"/>
                </a:lnTo>
                <a:lnTo>
                  <a:pt x="669874" y="275843"/>
                </a:lnTo>
                <a:lnTo>
                  <a:pt x="701268" y="275843"/>
                </a:lnTo>
                <a:lnTo>
                  <a:pt x="701268" y="182270"/>
                </a:lnTo>
                <a:close/>
              </a:path>
              <a:path w="1350645" h="276225">
                <a:moveTo>
                  <a:pt x="811301" y="156362"/>
                </a:moveTo>
                <a:lnTo>
                  <a:pt x="561670" y="156362"/>
                </a:lnTo>
                <a:lnTo>
                  <a:pt x="561670" y="182270"/>
                </a:lnTo>
                <a:lnTo>
                  <a:pt x="811301" y="182270"/>
                </a:lnTo>
                <a:lnTo>
                  <a:pt x="811301" y="156362"/>
                </a:lnTo>
                <a:close/>
              </a:path>
              <a:path w="1350645" h="276225">
                <a:moveTo>
                  <a:pt x="59131" y="19507"/>
                </a:moveTo>
                <a:lnTo>
                  <a:pt x="28041" y="19507"/>
                </a:lnTo>
                <a:lnTo>
                  <a:pt x="28041" y="164591"/>
                </a:lnTo>
                <a:lnTo>
                  <a:pt x="220675" y="164591"/>
                </a:lnTo>
                <a:lnTo>
                  <a:pt x="220675" y="139293"/>
                </a:lnTo>
                <a:lnTo>
                  <a:pt x="59131" y="139293"/>
                </a:lnTo>
                <a:lnTo>
                  <a:pt x="59131" y="92659"/>
                </a:lnTo>
                <a:lnTo>
                  <a:pt x="220675" y="92659"/>
                </a:lnTo>
                <a:lnTo>
                  <a:pt x="220675" y="67665"/>
                </a:lnTo>
                <a:lnTo>
                  <a:pt x="59131" y="67665"/>
                </a:lnTo>
                <a:lnTo>
                  <a:pt x="59131" y="19507"/>
                </a:lnTo>
                <a:close/>
              </a:path>
              <a:path w="1350645" h="276225">
                <a:moveTo>
                  <a:pt x="220675" y="92659"/>
                </a:moveTo>
                <a:lnTo>
                  <a:pt x="189585" y="92659"/>
                </a:lnTo>
                <a:lnTo>
                  <a:pt x="189585" y="139293"/>
                </a:lnTo>
                <a:lnTo>
                  <a:pt x="220675" y="139293"/>
                </a:lnTo>
                <a:lnTo>
                  <a:pt x="220675" y="92659"/>
                </a:lnTo>
                <a:close/>
              </a:path>
              <a:path w="1350645" h="276225">
                <a:moveTo>
                  <a:pt x="220675" y="19507"/>
                </a:moveTo>
                <a:lnTo>
                  <a:pt x="189585" y="19507"/>
                </a:lnTo>
                <a:lnTo>
                  <a:pt x="189585" y="67665"/>
                </a:lnTo>
                <a:lnTo>
                  <a:pt x="220675" y="67665"/>
                </a:lnTo>
                <a:lnTo>
                  <a:pt x="220675" y="19507"/>
                </a:lnTo>
                <a:close/>
              </a:path>
              <a:path w="1350645" h="276225">
                <a:moveTo>
                  <a:pt x="1212646" y="19812"/>
                </a:moveTo>
                <a:lnTo>
                  <a:pt x="1182847" y="24660"/>
                </a:lnTo>
                <a:lnTo>
                  <a:pt x="1159192" y="38252"/>
                </a:lnTo>
                <a:lnTo>
                  <a:pt x="1143595" y="59159"/>
                </a:lnTo>
                <a:lnTo>
                  <a:pt x="1137970" y="85953"/>
                </a:lnTo>
                <a:lnTo>
                  <a:pt x="1143595" y="112747"/>
                </a:lnTo>
                <a:lnTo>
                  <a:pt x="1159192" y="133654"/>
                </a:lnTo>
                <a:lnTo>
                  <a:pt x="1182847" y="147246"/>
                </a:lnTo>
                <a:lnTo>
                  <a:pt x="1212646" y="152095"/>
                </a:lnTo>
                <a:lnTo>
                  <a:pt x="1242493" y="147246"/>
                </a:lnTo>
                <a:lnTo>
                  <a:pt x="1266253" y="133654"/>
                </a:lnTo>
                <a:lnTo>
                  <a:pt x="1272548" y="125272"/>
                </a:lnTo>
                <a:lnTo>
                  <a:pt x="1212646" y="125272"/>
                </a:lnTo>
                <a:lnTo>
                  <a:pt x="1195116" y="122472"/>
                </a:lnTo>
                <a:lnTo>
                  <a:pt x="1181214" y="114528"/>
                </a:lnTo>
                <a:lnTo>
                  <a:pt x="1172056" y="102127"/>
                </a:lnTo>
                <a:lnTo>
                  <a:pt x="1168755" y="85953"/>
                </a:lnTo>
                <a:lnTo>
                  <a:pt x="1172056" y="69651"/>
                </a:lnTo>
                <a:lnTo>
                  <a:pt x="1181214" y="57264"/>
                </a:lnTo>
                <a:lnTo>
                  <a:pt x="1195116" y="49391"/>
                </a:lnTo>
                <a:lnTo>
                  <a:pt x="1212646" y="46634"/>
                </a:lnTo>
                <a:lnTo>
                  <a:pt x="1272548" y="46634"/>
                </a:lnTo>
                <a:lnTo>
                  <a:pt x="1266253" y="38252"/>
                </a:lnTo>
                <a:lnTo>
                  <a:pt x="1242493" y="24660"/>
                </a:lnTo>
                <a:lnTo>
                  <a:pt x="1212646" y="19812"/>
                </a:lnTo>
                <a:close/>
              </a:path>
              <a:path w="1350645" h="276225">
                <a:moveTo>
                  <a:pt x="1272548" y="46634"/>
                </a:moveTo>
                <a:lnTo>
                  <a:pt x="1212646" y="46634"/>
                </a:lnTo>
                <a:lnTo>
                  <a:pt x="1230353" y="49391"/>
                </a:lnTo>
                <a:lnTo>
                  <a:pt x="1244345" y="57264"/>
                </a:lnTo>
                <a:lnTo>
                  <a:pt x="1253537" y="69651"/>
                </a:lnTo>
                <a:lnTo>
                  <a:pt x="1256842" y="85953"/>
                </a:lnTo>
                <a:lnTo>
                  <a:pt x="1253537" y="102127"/>
                </a:lnTo>
                <a:lnTo>
                  <a:pt x="1244346" y="114528"/>
                </a:lnTo>
                <a:lnTo>
                  <a:pt x="1230353" y="122472"/>
                </a:lnTo>
                <a:lnTo>
                  <a:pt x="1212646" y="125272"/>
                </a:lnTo>
                <a:lnTo>
                  <a:pt x="1272548" y="125272"/>
                </a:lnTo>
                <a:lnTo>
                  <a:pt x="1281955" y="112747"/>
                </a:lnTo>
                <a:lnTo>
                  <a:pt x="1287627" y="85953"/>
                </a:lnTo>
                <a:lnTo>
                  <a:pt x="1281955" y="59159"/>
                </a:lnTo>
                <a:lnTo>
                  <a:pt x="1272548" y="46634"/>
                </a:lnTo>
                <a:close/>
              </a:path>
              <a:path w="1350645" h="276225">
                <a:moveTo>
                  <a:pt x="686028" y="10667"/>
                </a:moveTo>
                <a:lnTo>
                  <a:pt x="646180" y="14963"/>
                </a:lnTo>
                <a:lnTo>
                  <a:pt x="615276" y="27203"/>
                </a:lnTo>
                <a:lnTo>
                  <a:pt x="595288" y="46415"/>
                </a:lnTo>
                <a:lnTo>
                  <a:pt x="588187" y="71627"/>
                </a:lnTo>
                <a:lnTo>
                  <a:pt x="595288" y="97016"/>
                </a:lnTo>
                <a:lnTo>
                  <a:pt x="615276" y="116319"/>
                </a:lnTo>
                <a:lnTo>
                  <a:pt x="646180" y="128592"/>
                </a:lnTo>
                <a:lnTo>
                  <a:pt x="686028" y="132892"/>
                </a:lnTo>
                <a:lnTo>
                  <a:pt x="725700" y="128592"/>
                </a:lnTo>
                <a:lnTo>
                  <a:pt x="756513" y="116319"/>
                </a:lnTo>
                <a:lnTo>
                  <a:pt x="765533" y="107594"/>
                </a:lnTo>
                <a:lnTo>
                  <a:pt x="686028" y="107594"/>
                </a:lnTo>
                <a:lnTo>
                  <a:pt x="659072" y="105146"/>
                </a:lnTo>
                <a:lnTo>
                  <a:pt x="638403" y="98069"/>
                </a:lnTo>
                <a:lnTo>
                  <a:pt x="625163" y="86763"/>
                </a:lnTo>
                <a:lnTo>
                  <a:pt x="620496" y="71627"/>
                </a:lnTo>
                <a:lnTo>
                  <a:pt x="625163" y="56668"/>
                </a:lnTo>
                <a:lnTo>
                  <a:pt x="638403" y="45453"/>
                </a:lnTo>
                <a:lnTo>
                  <a:pt x="659072" y="38409"/>
                </a:lnTo>
                <a:lnTo>
                  <a:pt x="686028" y="35966"/>
                </a:lnTo>
                <a:lnTo>
                  <a:pt x="765615" y="35966"/>
                </a:lnTo>
                <a:lnTo>
                  <a:pt x="756513" y="27203"/>
                </a:lnTo>
                <a:lnTo>
                  <a:pt x="725700" y="14963"/>
                </a:lnTo>
                <a:lnTo>
                  <a:pt x="686028" y="10667"/>
                </a:lnTo>
                <a:close/>
              </a:path>
              <a:path w="1350645" h="276225">
                <a:moveTo>
                  <a:pt x="765615" y="35966"/>
                </a:moveTo>
                <a:lnTo>
                  <a:pt x="686028" y="35966"/>
                </a:lnTo>
                <a:lnTo>
                  <a:pt x="712808" y="38409"/>
                </a:lnTo>
                <a:lnTo>
                  <a:pt x="733386" y="45453"/>
                </a:lnTo>
                <a:lnTo>
                  <a:pt x="746593" y="56668"/>
                </a:lnTo>
                <a:lnTo>
                  <a:pt x="751255" y="71627"/>
                </a:lnTo>
                <a:lnTo>
                  <a:pt x="746593" y="86763"/>
                </a:lnTo>
                <a:lnTo>
                  <a:pt x="733386" y="98069"/>
                </a:lnTo>
                <a:lnTo>
                  <a:pt x="712808" y="105146"/>
                </a:lnTo>
                <a:lnTo>
                  <a:pt x="686028" y="107594"/>
                </a:lnTo>
                <a:lnTo>
                  <a:pt x="765533" y="107594"/>
                </a:lnTo>
                <a:lnTo>
                  <a:pt x="776468" y="97016"/>
                </a:lnTo>
                <a:lnTo>
                  <a:pt x="783564" y="71627"/>
                </a:lnTo>
                <a:lnTo>
                  <a:pt x="776468" y="46415"/>
                </a:lnTo>
                <a:lnTo>
                  <a:pt x="765615" y="35966"/>
                </a:lnTo>
                <a:close/>
              </a:path>
              <a:path w="1350645" h="276225">
                <a:moveTo>
                  <a:pt x="1071257" y="304"/>
                </a:moveTo>
                <a:lnTo>
                  <a:pt x="1039863" y="304"/>
                </a:lnTo>
                <a:lnTo>
                  <a:pt x="1039863" y="98755"/>
                </a:lnTo>
                <a:lnTo>
                  <a:pt x="985608" y="98755"/>
                </a:lnTo>
                <a:lnTo>
                  <a:pt x="985608" y="124663"/>
                </a:lnTo>
                <a:lnTo>
                  <a:pt x="1039863" y="124663"/>
                </a:lnTo>
                <a:lnTo>
                  <a:pt x="1039863" y="276148"/>
                </a:lnTo>
                <a:lnTo>
                  <a:pt x="1071257" y="276148"/>
                </a:lnTo>
                <a:lnTo>
                  <a:pt x="1071257" y="304"/>
                </a:lnTo>
                <a:close/>
              </a:path>
              <a:path w="1350645" h="276225">
                <a:moveTo>
                  <a:pt x="941717" y="53644"/>
                </a:moveTo>
                <a:lnTo>
                  <a:pt x="910018" y="53644"/>
                </a:lnTo>
                <a:lnTo>
                  <a:pt x="910018" y="75895"/>
                </a:lnTo>
                <a:lnTo>
                  <a:pt x="905022" y="113128"/>
                </a:lnTo>
                <a:lnTo>
                  <a:pt x="890854" y="148132"/>
                </a:lnTo>
                <a:lnTo>
                  <a:pt x="868741" y="177650"/>
                </a:lnTo>
                <a:lnTo>
                  <a:pt x="839914" y="198424"/>
                </a:lnTo>
                <a:lnTo>
                  <a:pt x="858507" y="223418"/>
                </a:lnTo>
                <a:lnTo>
                  <a:pt x="880914" y="208054"/>
                </a:lnTo>
                <a:lnTo>
                  <a:pt x="899921" y="187375"/>
                </a:lnTo>
                <a:lnTo>
                  <a:pt x="915214" y="162467"/>
                </a:lnTo>
                <a:lnTo>
                  <a:pt x="926477" y="134416"/>
                </a:lnTo>
                <a:lnTo>
                  <a:pt x="956522" y="134416"/>
                </a:lnTo>
                <a:lnTo>
                  <a:pt x="946670" y="111071"/>
                </a:lnTo>
                <a:lnTo>
                  <a:pt x="941717" y="75895"/>
                </a:lnTo>
                <a:lnTo>
                  <a:pt x="941717" y="53644"/>
                </a:lnTo>
                <a:close/>
              </a:path>
              <a:path w="1350645" h="276225">
                <a:moveTo>
                  <a:pt x="956522" y="134416"/>
                </a:moveTo>
                <a:lnTo>
                  <a:pt x="926477" y="134416"/>
                </a:lnTo>
                <a:lnTo>
                  <a:pt x="937683" y="160834"/>
                </a:lnTo>
                <a:lnTo>
                  <a:pt x="952804" y="184137"/>
                </a:lnTo>
                <a:lnTo>
                  <a:pt x="971526" y="203382"/>
                </a:lnTo>
                <a:lnTo>
                  <a:pt x="993533" y="217627"/>
                </a:lnTo>
                <a:lnTo>
                  <a:pt x="1011821" y="192938"/>
                </a:lnTo>
                <a:lnTo>
                  <a:pt x="982865" y="172850"/>
                </a:lnTo>
                <a:lnTo>
                  <a:pt x="960767" y="144475"/>
                </a:lnTo>
                <a:lnTo>
                  <a:pt x="956522" y="134416"/>
                </a:lnTo>
                <a:close/>
              </a:path>
              <a:path w="1350645" h="276225">
                <a:moveTo>
                  <a:pt x="1001458" y="28041"/>
                </a:moveTo>
                <a:lnTo>
                  <a:pt x="850582" y="28041"/>
                </a:lnTo>
                <a:lnTo>
                  <a:pt x="850582" y="53644"/>
                </a:lnTo>
                <a:lnTo>
                  <a:pt x="1001458" y="53644"/>
                </a:lnTo>
                <a:lnTo>
                  <a:pt x="1001458" y="28041"/>
                </a:lnTo>
                <a:close/>
              </a:path>
              <a:path w="1350645" h="276225">
                <a:moveTo>
                  <a:pt x="417233" y="24993"/>
                </a:moveTo>
                <a:lnTo>
                  <a:pt x="291350" y="24993"/>
                </a:lnTo>
                <a:lnTo>
                  <a:pt x="291350" y="50596"/>
                </a:lnTo>
                <a:lnTo>
                  <a:pt x="386143" y="50596"/>
                </a:lnTo>
                <a:lnTo>
                  <a:pt x="386143" y="102107"/>
                </a:lnTo>
                <a:lnTo>
                  <a:pt x="291960" y="102107"/>
                </a:lnTo>
                <a:lnTo>
                  <a:pt x="291960" y="210921"/>
                </a:lnTo>
                <a:lnTo>
                  <a:pt x="314515" y="210921"/>
                </a:lnTo>
                <a:lnTo>
                  <a:pt x="350367" y="210516"/>
                </a:lnTo>
                <a:lnTo>
                  <a:pt x="382790" y="209054"/>
                </a:lnTo>
                <a:lnTo>
                  <a:pt x="413613" y="206163"/>
                </a:lnTo>
                <a:lnTo>
                  <a:pt x="444665" y="201472"/>
                </a:lnTo>
                <a:lnTo>
                  <a:pt x="442509" y="185013"/>
                </a:lnTo>
                <a:lnTo>
                  <a:pt x="323049" y="185013"/>
                </a:lnTo>
                <a:lnTo>
                  <a:pt x="323049" y="127406"/>
                </a:lnTo>
                <a:lnTo>
                  <a:pt x="417233" y="127406"/>
                </a:lnTo>
                <a:lnTo>
                  <a:pt x="417233" y="24993"/>
                </a:lnTo>
                <a:close/>
              </a:path>
              <a:path w="1350645" h="276225">
                <a:moveTo>
                  <a:pt x="441312" y="175869"/>
                </a:moveTo>
                <a:lnTo>
                  <a:pt x="412846" y="180212"/>
                </a:lnTo>
                <a:lnTo>
                  <a:pt x="384581" y="182956"/>
                </a:lnTo>
                <a:lnTo>
                  <a:pt x="355115" y="184442"/>
                </a:lnTo>
                <a:lnTo>
                  <a:pt x="323049" y="185013"/>
                </a:lnTo>
                <a:lnTo>
                  <a:pt x="442509" y="185013"/>
                </a:lnTo>
                <a:lnTo>
                  <a:pt x="441312" y="175869"/>
                </a:lnTo>
                <a:close/>
              </a:path>
              <a:path w="1350645" h="276225">
                <a:moveTo>
                  <a:pt x="1350416" y="304"/>
                </a:moveTo>
                <a:lnTo>
                  <a:pt x="1318717" y="304"/>
                </a:lnTo>
                <a:lnTo>
                  <a:pt x="1318717" y="276148"/>
                </a:lnTo>
                <a:lnTo>
                  <a:pt x="1350416" y="276148"/>
                </a:lnTo>
                <a:lnTo>
                  <a:pt x="1350416" y="304"/>
                </a:lnTo>
                <a:close/>
              </a:path>
              <a:path w="1350645" h="276225">
                <a:moveTo>
                  <a:pt x="494652" y="0"/>
                </a:moveTo>
                <a:lnTo>
                  <a:pt x="462953" y="0"/>
                </a:lnTo>
                <a:lnTo>
                  <a:pt x="462953" y="276148"/>
                </a:lnTo>
                <a:lnTo>
                  <a:pt x="494652" y="276148"/>
                </a:lnTo>
                <a:lnTo>
                  <a:pt x="494652" y="133807"/>
                </a:lnTo>
                <a:lnTo>
                  <a:pt x="537019" y="133807"/>
                </a:lnTo>
                <a:lnTo>
                  <a:pt x="537019" y="107594"/>
                </a:lnTo>
                <a:lnTo>
                  <a:pt x="494652" y="107594"/>
                </a:lnTo>
                <a:lnTo>
                  <a:pt x="494652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524000" y="0"/>
            <a:ext cx="9144000" cy="6858000"/>
            <a:chOff x="1524000" y="0"/>
            <a:chExt cx="9144000" cy="6858000"/>
          </a:xfrm>
        </p:grpSpPr>
        <p:sp>
          <p:nvSpPr>
            <p:cNvPr id="8" name="object 8"/>
            <p:cNvSpPr/>
            <p:nvPr/>
          </p:nvSpPr>
          <p:spPr>
            <a:xfrm>
              <a:off x="3299320" y="379098"/>
              <a:ext cx="531495" cy="278765"/>
            </a:xfrm>
            <a:custGeom>
              <a:avLst/>
              <a:gdLst/>
              <a:ahLst/>
              <a:cxnLst/>
              <a:rect l="l" t="t" r="r" b="b"/>
              <a:pathLst>
                <a:path w="531495" h="278765">
                  <a:moveTo>
                    <a:pt x="224332" y="179222"/>
                  </a:moveTo>
                  <a:lnTo>
                    <a:pt x="38709" y="179222"/>
                  </a:lnTo>
                  <a:lnTo>
                    <a:pt x="38709" y="204520"/>
                  </a:lnTo>
                  <a:lnTo>
                    <a:pt x="192938" y="204520"/>
                  </a:lnTo>
                  <a:lnTo>
                    <a:pt x="192938" y="278282"/>
                  </a:lnTo>
                  <a:lnTo>
                    <a:pt x="224332" y="278282"/>
                  </a:lnTo>
                  <a:lnTo>
                    <a:pt x="224332" y="179222"/>
                  </a:lnTo>
                  <a:close/>
                </a:path>
                <a:path w="531495" h="278765">
                  <a:moveTo>
                    <a:pt x="492213" y="165506"/>
                  </a:moveTo>
                  <a:lnTo>
                    <a:pt x="314515" y="165506"/>
                  </a:lnTo>
                  <a:lnTo>
                    <a:pt x="314515" y="188671"/>
                  </a:lnTo>
                  <a:lnTo>
                    <a:pt x="461124" y="188671"/>
                  </a:lnTo>
                  <a:lnTo>
                    <a:pt x="461124" y="208483"/>
                  </a:lnTo>
                  <a:lnTo>
                    <a:pt x="315125" y="208483"/>
                  </a:lnTo>
                  <a:lnTo>
                    <a:pt x="315125" y="275539"/>
                  </a:lnTo>
                  <a:lnTo>
                    <a:pt x="501357" y="275539"/>
                  </a:lnTo>
                  <a:lnTo>
                    <a:pt x="501357" y="252069"/>
                  </a:lnTo>
                  <a:lnTo>
                    <a:pt x="345909" y="252069"/>
                  </a:lnTo>
                  <a:lnTo>
                    <a:pt x="345909" y="230428"/>
                  </a:lnTo>
                  <a:lnTo>
                    <a:pt x="492213" y="230428"/>
                  </a:lnTo>
                  <a:lnTo>
                    <a:pt x="492213" y="165506"/>
                  </a:lnTo>
                  <a:close/>
                </a:path>
                <a:path w="531495" h="278765">
                  <a:moveTo>
                    <a:pt x="358711" y="59131"/>
                  </a:moveTo>
                  <a:lnTo>
                    <a:pt x="331308" y="62283"/>
                  </a:lnTo>
                  <a:lnTo>
                    <a:pt x="310248" y="71323"/>
                  </a:lnTo>
                  <a:lnTo>
                    <a:pt x="296732" y="85620"/>
                  </a:lnTo>
                  <a:lnTo>
                    <a:pt x="291960" y="104546"/>
                  </a:lnTo>
                  <a:lnTo>
                    <a:pt x="296732" y="123248"/>
                  </a:lnTo>
                  <a:lnTo>
                    <a:pt x="310248" y="137350"/>
                  </a:lnTo>
                  <a:lnTo>
                    <a:pt x="331308" y="146251"/>
                  </a:lnTo>
                  <a:lnTo>
                    <a:pt x="358711" y="149351"/>
                  </a:lnTo>
                  <a:lnTo>
                    <a:pt x="386243" y="146251"/>
                  </a:lnTo>
                  <a:lnTo>
                    <a:pt x="407289" y="137350"/>
                  </a:lnTo>
                  <a:lnTo>
                    <a:pt x="417350" y="126796"/>
                  </a:lnTo>
                  <a:lnTo>
                    <a:pt x="358711" y="126796"/>
                  </a:lnTo>
                  <a:lnTo>
                    <a:pt x="343609" y="125291"/>
                  </a:lnTo>
                  <a:lnTo>
                    <a:pt x="332079" y="120929"/>
                  </a:lnTo>
                  <a:lnTo>
                    <a:pt x="324721" y="113938"/>
                  </a:lnTo>
                  <a:lnTo>
                    <a:pt x="322135" y="104546"/>
                  </a:lnTo>
                  <a:lnTo>
                    <a:pt x="324721" y="94978"/>
                  </a:lnTo>
                  <a:lnTo>
                    <a:pt x="332079" y="87896"/>
                  </a:lnTo>
                  <a:lnTo>
                    <a:pt x="343609" y="83500"/>
                  </a:lnTo>
                  <a:lnTo>
                    <a:pt x="358711" y="81991"/>
                  </a:lnTo>
                  <a:lnTo>
                    <a:pt x="417320" y="81991"/>
                  </a:lnTo>
                  <a:lnTo>
                    <a:pt x="407288" y="71323"/>
                  </a:lnTo>
                  <a:lnTo>
                    <a:pt x="386243" y="62283"/>
                  </a:lnTo>
                  <a:lnTo>
                    <a:pt x="358711" y="59131"/>
                  </a:lnTo>
                  <a:close/>
                </a:path>
                <a:path w="531495" h="278765">
                  <a:moveTo>
                    <a:pt x="417320" y="81991"/>
                  </a:moveTo>
                  <a:lnTo>
                    <a:pt x="358711" y="81991"/>
                  </a:lnTo>
                  <a:lnTo>
                    <a:pt x="373989" y="83500"/>
                  </a:lnTo>
                  <a:lnTo>
                    <a:pt x="385610" y="87896"/>
                  </a:lnTo>
                  <a:lnTo>
                    <a:pt x="393001" y="94978"/>
                  </a:lnTo>
                  <a:lnTo>
                    <a:pt x="395592" y="104546"/>
                  </a:lnTo>
                  <a:lnTo>
                    <a:pt x="393001" y="113938"/>
                  </a:lnTo>
                  <a:lnTo>
                    <a:pt x="385610" y="120929"/>
                  </a:lnTo>
                  <a:lnTo>
                    <a:pt x="373989" y="125291"/>
                  </a:lnTo>
                  <a:lnTo>
                    <a:pt x="358711" y="126796"/>
                  </a:lnTo>
                  <a:lnTo>
                    <a:pt x="417350" y="126796"/>
                  </a:lnTo>
                  <a:lnTo>
                    <a:pt x="420733" y="123248"/>
                  </a:lnTo>
                  <a:lnTo>
                    <a:pt x="425462" y="104546"/>
                  </a:lnTo>
                  <a:lnTo>
                    <a:pt x="420733" y="85620"/>
                  </a:lnTo>
                  <a:lnTo>
                    <a:pt x="417320" y="81991"/>
                  </a:lnTo>
                  <a:close/>
                </a:path>
                <a:path w="531495" h="278765">
                  <a:moveTo>
                    <a:pt x="224332" y="128015"/>
                  </a:moveTo>
                  <a:lnTo>
                    <a:pt x="192938" y="128015"/>
                  </a:lnTo>
                  <a:lnTo>
                    <a:pt x="192938" y="165506"/>
                  </a:lnTo>
                  <a:lnTo>
                    <a:pt x="224332" y="165506"/>
                  </a:lnTo>
                  <a:lnTo>
                    <a:pt x="224332" y="128015"/>
                  </a:lnTo>
                  <a:close/>
                </a:path>
                <a:path w="531495" h="278765">
                  <a:moveTo>
                    <a:pt x="71627" y="17678"/>
                  </a:moveTo>
                  <a:lnTo>
                    <a:pt x="43205" y="22626"/>
                  </a:lnTo>
                  <a:lnTo>
                    <a:pt x="20497" y="36461"/>
                  </a:lnTo>
                  <a:lnTo>
                    <a:pt x="5448" y="57669"/>
                  </a:lnTo>
                  <a:lnTo>
                    <a:pt x="0" y="84734"/>
                  </a:lnTo>
                  <a:lnTo>
                    <a:pt x="5448" y="111671"/>
                  </a:lnTo>
                  <a:lnTo>
                    <a:pt x="20497" y="132892"/>
                  </a:lnTo>
                  <a:lnTo>
                    <a:pt x="43205" y="146799"/>
                  </a:lnTo>
                  <a:lnTo>
                    <a:pt x="71627" y="151790"/>
                  </a:lnTo>
                  <a:lnTo>
                    <a:pt x="88363" y="150304"/>
                  </a:lnTo>
                  <a:lnTo>
                    <a:pt x="103555" y="145618"/>
                  </a:lnTo>
                  <a:lnTo>
                    <a:pt x="116805" y="138074"/>
                  </a:lnTo>
                  <a:lnTo>
                    <a:pt x="127711" y="128015"/>
                  </a:lnTo>
                  <a:lnTo>
                    <a:pt x="224332" y="128015"/>
                  </a:lnTo>
                  <a:lnTo>
                    <a:pt x="224332" y="124967"/>
                  </a:lnTo>
                  <a:lnTo>
                    <a:pt x="71627" y="124967"/>
                  </a:lnTo>
                  <a:lnTo>
                    <a:pt x="55073" y="122067"/>
                  </a:lnTo>
                  <a:lnTo>
                    <a:pt x="41833" y="113880"/>
                  </a:lnTo>
                  <a:lnTo>
                    <a:pt x="33051" y="101179"/>
                  </a:lnTo>
                  <a:lnTo>
                    <a:pt x="29870" y="84734"/>
                  </a:lnTo>
                  <a:lnTo>
                    <a:pt x="33051" y="68241"/>
                  </a:lnTo>
                  <a:lnTo>
                    <a:pt x="41833" y="55435"/>
                  </a:lnTo>
                  <a:lnTo>
                    <a:pt x="55073" y="47143"/>
                  </a:lnTo>
                  <a:lnTo>
                    <a:pt x="71627" y="44196"/>
                  </a:lnTo>
                  <a:lnTo>
                    <a:pt x="224332" y="44196"/>
                  </a:lnTo>
                  <a:lnTo>
                    <a:pt x="224332" y="41452"/>
                  </a:lnTo>
                  <a:lnTo>
                    <a:pt x="127711" y="41452"/>
                  </a:lnTo>
                  <a:lnTo>
                    <a:pt x="116805" y="31565"/>
                  </a:lnTo>
                  <a:lnTo>
                    <a:pt x="103555" y="24079"/>
                  </a:lnTo>
                  <a:lnTo>
                    <a:pt x="88363" y="19335"/>
                  </a:lnTo>
                  <a:lnTo>
                    <a:pt x="71627" y="17678"/>
                  </a:lnTo>
                  <a:close/>
                </a:path>
                <a:path w="531495" h="278765">
                  <a:moveTo>
                    <a:pt x="224332" y="44196"/>
                  </a:moveTo>
                  <a:lnTo>
                    <a:pt x="71627" y="44196"/>
                  </a:lnTo>
                  <a:lnTo>
                    <a:pt x="88182" y="47143"/>
                  </a:lnTo>
                  <a:lnTo>
                    <a:pt x="101422" y="55435"/>
                  </a:lnTo>
                  <a:lnTo>
                    <a:pt x="110204" y="68241"/>
                  </a:lnTo>
                  <a:lnTo>
                    <a:pt x="113385" y="84734"/>
                  </a:lnTo>
                  <a:lnTo>
                    <a:pt x="110204" y="101179"/>
                  </a:lnTo>
                  <a:lnTo>
                    <a:pt x="101422" y="113880"/>
                  </a:lnTo>
                  <a:lnTo>
                    <a:pt x="88182" y="122067"/>
                  </a:lnTo>
                  <a:lnTo>
                    <a:pt x="71627" y="124967"/>
                  </a:lnTo>
                  <a:lnTo>
                    <a:pt x="224332" y="124967"/>
                  </a:lnTo>
                  <a:lnTo>
                    <a:pt x="224332" y="102412"/>
                  </a:lnTo>
                  <a:lnTo>
                    <a:pt x="140817" y="102412"/>
                  </a:lnTo>
                  <a:lnTo>
                    <a:pt x="142341" y="96926"/>
                  </a:lnTo>
                  <a:lnTo>
                    <a:pt x="143256" y="90830"/>
                  </a:lnTo>
                  <a:lnTo>
                    <a:pt x="143256" y="78333"/>
                  </a:lnTo>
                  <a:lnTo>
                    <a:pt x="142341" y="72542"/>
                  </a:lnTo>
                  <a:lnTo>
                    <a:pt x="141122" y="67055"/>
                  </a:lnTo>
                  <a:lnTo>
                    <a:pt x="224332" y="67055"/>
                  </a:lnTo>
                  <a:lnTo>
                    <a:pt x="224332" y="44196"/>
                  </a:lnTo>
                  <a:close/>
                </a:path>
                <a:path w="531495" h="278765">
                  <a:moveTo>
                    <a:pt x="224332" y="67055"/>
                  </a:moveTo>
                  <a:lnTo>
                    <a:pt x="192938" y="67055"/>
                  </a:lnTo>
                  <a:lnTo>
                    <a:pt x="192938" y="102412"/>
                  </a:lnTo>
                  <a:lnTo>
                    <a:pt x="224332" y="102412"/>
                  </a:lnTo>
                  <a:lnTo>
                    <a:pt x="224332" y="67055"/>
                  </a:lnTo>
                  <a:close/>
                </a:path>
                <a:path w="531495" h="278765">
                  <a:moveTo>
                    <a:pt x="224332" y="2438"/>
                  </a:moveTo>
                  <a:lnTo>
                    <a:pt x="192938" y="2743"/>
                  </a:lnTo>
                  <a:lnTo>
                    <a:pt x="192938" y="41452"/>
                  </a:lnTo>
                  <a:lnTo>
                    <a:pt x="224332" y="41452"/>
                  </a:lnTo>
                  <a:lnTo>
                    <a:pt x="224332" y="2438"/>
                  </a:lnTo>
                  <a:close/>
                </a:path>
                <a:path w="531495" h="278765">
                  <a:moveTo>
                    <a:pt x="492213" y="2133"/>
                  </a:moveTo>
                  <a:lnTo>
                    <a:pt x="460819" y="2133"/>
                  </a:lnTo>
                  <a:lnTo>
                    <a:pt x="460819" y="153009"/>
                  </a:lnTo>
                  <a:lnTo>
                    <a:pt x="492213" y="153009"/>
                  </a:lnTo>
                  <a:lnTo>
                    <a:pt x="492213" y="90830"/>
                  </a:lnTo>
                  <a:lnTo>
                    <a:pt x="531228" y="90830"/>
                  </a:lnTo>
                  <a:lnTo>
                    <a:pt x="531228" y="64922"/>
                  </a:lnTo>
                  <a:lnTo>
                    <a:pt x="492213" y="64922"/>
                  </a:lnTo>
                  <a:lnTo>
                    <a:pt x="492213" y="2133"/>
                  </a:lnTo>
                  <a:close/>
                </a:path>
                <a:path w="531495" h="278765">
                  <a:moveTo>
                    <a:pt x="440093" y="25908"/>
                  </a:moveTo>
                  <a:lnTo>
                    <a:pt x="277634" y="25908"/>
                  </a:lnTo>
                  <a:lnTo>
                    <a:pt x="277634" y="49682"/>
                  </a:lnTo>
                  <a:lnTo>
                    <a:pt x="440093" y="49682"/>
                  </a:lnTo>
                  <a:lnTo>
                    <a:pt x="440093" y="25908"/>
                  </a:lnTo>
                  <a:close/>
                </a:path>
                <a:path w="531495" h="278765">
                  <a:moveTo>
                    <a:pt x="374561" y="0"/>
                  </a:moveTo>
                  <a:lnTo>
                    <a:pt x="343166" y="0"/>
                  </a:lnTo>
                  <a:lnTo>
                    <a:pt x="343166" y="25908"/>
                  </a:lnTo>
                  <a:lnTo>
                    <a:pt x="374561" y="25908"/>
                  </a:lnTo>
                  <a:lnTo>
                    <a:pt x="37456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26720DD-43A6-0546-BFFB-69B347E59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26698"/>
            <a:ext cx="12192000" cy="851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769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64B1418-C548-D546-9F01-90D0E2F27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26698"/>
            <a:ext cx="12192000" cy="851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380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6F487ACE-DF6C-BD41-BA3B-B5F681D89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26698"/>
            <a:ext cx="12192000" cy="851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616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모니터, 컴퓨터이(가) 표시된 사진&#10;&#10;자동 생성된 설명">
            <a:extLst>
              <a:ext uri="{FF2B5EF4-FFF2-40B4-BE49-F238E27FC236}">
                <a16:creationId xmlns:a16="http://schemas.microsoft.com/office/drawing/2014/main" id="{868806A5-F14B-5F45-B7DD-B3297A4C7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26698"/>
            <a:ext cx="12192000" cy="851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9320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4320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4233" y="381842"/>
            <a:ext cx="1034415" cy="274955"/>
            <a:chOff x="344233" y="381842"/>
            <a:chExt cx="1034415" cy="274955"/>
          </a:xfrm>
        </p:grpSpPr>
        <p:sp>
          <p:nvSpPr>
            <p:cNvPr id="3" name="object 3"/>
            <p:cNvSpPr/>
            <p:nvPr/>
          </p:nvSpPr>
          <p:spPr>
            <a:xfrm>
              <a:off x="344233" y="409274"/>
              <a:ext cx="750570" cy="224790"/>
            </a:xfrm>
            <a:custGeom>
              <a:avLst/>
              <a:gdLst/>
              <a:ahLst/>
              <a:cxnLst/>
              <a:rect l="l" t="t" r="r" b="b"/>
              <a:pathLst>
                <a:path w="750569" h="224790">
                  <a:moveTo>
                    <a:pt x="664870" y="0"/>
                  </a:moveTo>
                  <a:lnTo>
                    <a:pt x="596899" y="0"/>
                  </a:lnTo>
                  <a:lnTo>
                    <a:pt x="596899" y="224332"/>
                  </a:lnTo>
                  <a:lnTo>
                    <a:pt x="632256" y="224332"/>
                  </a:lnTo>
                  <a:lnTo>
                    <a:pt x="632256" y="139293"/>
                  </a:lnTo>
                  <a:lnTo>
                    <a:pt x="666089" y="139293"/>
                  </a:lnTo>
                  <a:lnTo>
                    <a:pt x="699855" y="135002"/>
                  </a:lnTo>
                  <a:lnTo>
                    <a:pt x="726592" y="121881"/>
                  </a:lnTo>
                  <a:lnTo>
                    <a:pt x="735210" y="110947"/>
                  </a:lnTo>
                  <a:lnTo>
                    <a:pt x="632256" y="110947"/>
                  </a:lnTo>
                  <a:lnTo>
                    <a:pt x="632256" y="28346"/>
                  </a:lnTo>
                  <a:lnTo>
                    <a:pt x="737885" y="28346"/>
                  </a:lnTo>
                  <a:lnTo>
                    <a:pt x="726439" y="14859"/>
                  </a:lnTo>
                  <a:lnTo>
                    <a:pt x="699341" y="3457"/>
                  </a:lnTo>
                  <a:lnTo>
                    <a:pt x="664870" y="0"/>
                  </a:lnTo>
                  <a:close/>
                </a:path>
                <a:path w="750569" h="224790">
                  <a:moveTo>
                    <a:pt x="737885" y="28346"/>
                  </a:moveTo>
                  <a:lnTo>
                    <a:pt x="661517" y="28346"/>
                  </a:lnTo>
                  <a:lnTo>
                    <a:pt x="685039" y="30332"/>
                  </a:lnTo>
                  <a:lnTo>
                    <a:pt x="702017" y="36918"/>
                  </a:lnTo>
                  <a:lnTo>
                    <a:pt x="712309" y="49048"/>
                  </a:lnTo>
                  <a:lnTo>
                    <a:pt x="715771" y="67665"/>
                  </a:lnTo>
                  <a:lnTo>
                    <a:pt x="712542" y="86901"/>
                  </a:lnTo>
                  <a:lnTo>
                    <a:pt x="702741" y="100393"/>
                  </a:lnTo>
                  <a:lnTo>
                    <a:pt x="686196" y="108342"/>
                  </a:lnTo>
                  <a:lnTo>
                    <a:pt x="662736" y="110947"/>
                  </a:lnTo>
                  <a:lnTo>
                    <a:pt x="735210" y="110947"/>
                  </a:lnTo>
                  <a:lnTo>
                    <a:pt x="744184" y="99560"/>
                  </a:lnTo>
                  <a:lnTo>
                    <a:pt x="750519" y="67665"/>
                  </a:lnTo>
                  <a:lnTo>
                    <a:pt x="744165" y="35747"/>
                  </a:lnTo>
                  <a:lnTo>
                    <a:pt x="737885" y="28346"/>
                  </a:lnTo>
                  <a:close/>
                </a:path>
                <a:path w="750569" h="224790">
                  <a:moveTo>
                    <a:pt x="492239" y="29565"/>
                  </a:moveTo>
                  <a:lnTo>
                    <a:pt x="456882" y="29565"/>
                  </a:lnTo>
                  <a:lnTo>
                    <a:pt x="456882" y="224332"/>
                  </a:lnTo>
                  <a:lnTo>
                    <a:pt x="492239" y="224332"/>
                  </a:lnTo>
                  <a:lnTo>
                    <a:pt x="492239" y="29565"/>
                  </a:lnTo>
                  <a:close/>
                </a:path>
                <a:path w="750569" h="224790">
                  <a:moveTo>
                    <a:pt x="558380" y="0"/>
                  </a:moveTo>
                  <a:lnTo>
                    <a:pt x="391045" y="0"/>
                  </a:lnTo>
                  <a:lnTo>
                    <a:pt x="391045" y="29565"/>
                  </a:lnTo>
                  <a:lnTo>
                    <a:pt x="558380" y="29565"/>
                  </a:lnTo>
                  <a:lnTo>
                    <a:pt x="558380" y="0"/>
                  </a:lnTo>
                  <a:close/>
                </a:path>
                <a:path w="750569" h="224790">
                  <a:moveTo>
                    <a:pt x="306501" y="29565"/>
                  </a:moveTo>
                  <a:lnTo>
                    <a:pt x="271145" y="29565"/>
                  </a:lnTo>
                  <a:lnTo>
                    <a:pt x="271145" y="224332"/>
                  </a:lnTo>
                  <a:lnTo>
                    <a:pt x="306501" y="224332"/>
                  </a:lnTo>
                  <a:lnTo>
                    <a:pt x="306501" y="29565"/>
                  </a:lnTo>
                  <a:close/>
                </a:path>
                <a:path w="750569" h="224790">
                  <a:moveTo>
                    <a:pt x="372643" y="0"/>
                  </a:moveTo>
                  <a:lnTo>
                    <a:pt x="205308" y="0"/>
                  </a:lnTo>
                  <a:lnTo>
                    <a:pt x="205308" y="29565"/>
                  </a:lnTo>
                  <a:lnTo>
                    <a:pt x="372643" y="29565"/>
                  </a:lnTo>
                  <a:lnTo>
                    <a:pt x="372643" y="0"/>
                  </a:lnTo>
                  <a:close/>
                </a:path>
                <a:path w="750569" h="224790">
                  <a:moveTo>
                    <a:pt x="35356" y="0"/>
                  </a:moveTo>
                  <a:lnTo>
                    <a:pt x="0" y="0"/>
                  </a:lnTo>
                  <a:lnTo>
                    <a:pt x="0" y="224332"/>
                  </a:lnTo>
                  <a:lnTo>
                    <a:pt x="35356" y="224332"/>
                  </a:lnTo>
                  <a:lnTo>
                    <a:pt x="35356" y="122224"/>
                  </a:lnTo>
                  <a:lnTo>
                    <a:pt x="166725" y="122224"/>
                  </a:lnTo>
                  <a:lnTo>
                    <a:pt x="166725" y="91440"/>
                  </a:lnTo>
                  <a:lnTo>
                    <a:pt x="35356" y="91440"/>
                  </a:lnTo>
                  <a:lnTo>
                    <a:pt x="35356" y="0"/>
                  </a:lnTo>
                  <a:close/>
                </a:path>
                <a:path w="750569" h="224790">
                  <a:moveTo>
                    <a:pt x="166725" y="122224"/>
                  </a:moveTo>
                  <a:lnTo>
                    <a:pt x="131368" y="122224"/>
                  </a:lnTo>
                  <a:lnTo>
                    <a:pt x="131368" y="224332"/>
                  </a:lnTo>
                  <a:lnTo>
                    <a:pt x="166725" y="224332"/>
                  </a:lnTo>
                  <a:lnTo>
                    <a:pt x="166725" y="122224"/>
                  </a:lnTo>
                  <a:close/>
                </a:path>
                <a:path w="750569" h="224790">
                  <a:moveTo>
                    <a:pt x="166725" y="0"/>
                  </a:moveTo>
                  <a:lnTo>
                    <a:pt x="131368" y="0"/>
                  </a:lnTo>
                  <a:lnTo>
                    <a:pt x="131368" y="91440"/>
                  </a:lnTo>
                  <a:lnTo>
                    <a:pt x="166725" y="91440"/>
                  </a:lnTo>
                  <a:lnTo>
                    <a:pt x="16672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20914" y="381842"/>
              <a:ext cx="257810" cy="274955"/>
            </a:xfrm>
            <a:custGeom>
              <a:avLst/>
              <a:gdLst/>
              <a:ahLst/>
              <a:cxnLst/>
              <a:rect l="l" t="t" r="r" b="b"/>
              <a:pathLst>
                <a:path w="257809" h="274955">
                  <a:moveTo>
                    <a:pt x="84734" y="17068"/>
                  </a:moveTo>
                  <a:lnTo>
                    <a:pt x="55335" y="21917"/>
                  </a:lnTo>
                  <a:lnTo>
                    <a:pt x="31965" y="35509"/>
                  </a:lnTo>
                  <a:lnTo>
                    <a:pt x="16540" y="56416"/>
                  </a:lnTo>
                  <a:lnTo>
                    <a:pt x="10972" y="83210"/>
                  </a:lnTo>
                  <a:lnTo>
                    <a:pt x="15268" y="106770"/>
                  </a:lnTo>
                  <a:lnTo>
                    <a:pt x="27279" y="126072"/>
                  </a:lnTo>
                  <a:lnTo>
                    <a:pt x="45691" y="140174"/>
                  </a:lnTo>
                  <a:lnTo>
                    <a:pt x="69189" y="148132"/>
                  </a:lnTo>
                  <a:lnTo>
                    <a:pt x="69189" y="191414"/>
                  </a:lnTo>
                  <a:lnTo>
                    <a:pt x="50877" y="191766"/>
                  </a:lnTo>
                  <a:lnTo>
                    <a:pt x="0" y="192024"/>
                  </a:lnTo>
                  <a:lnTo>
                    <a:pt x="4267" y="217931"/>
                  </a:lnTo>
                  <a:lnTo>
                    <a:pt x="42338" y="217727"/>
                  </a:lnTo>
                  <a:lnTo>
                    <a:pt x="84353" y="216522"/>
                  </a:lnTo>
                  <a:lnTo>
                    <a:pt x="128311" y="213431"/>
                  </a:lnTo>
                  <a:lnTo>
                    <a:pt x="172211" y="207568"/>
                  </a:lnTo>
                  <a:lnTo>
                    <a:pt x="170154" y="190195"/>
                  </a:lnTo>
                  <a:lnTo>
                    <a:pt x="100584" y="190195"/>
                  </a:lnTo>
                  <a:lnTo>
                    <a:pt x="100584" y="147827"/>
                  </a:lnTo>
                  <a:lnTo>
                    <a:pt x="123986" y="139917"/>
                  </a:lnTo>
                  <a:lnTo>
                    <a:pt x="142189" y="125920"/>
                  </a:lnTo>
                  <a:lnTo>
                    <a:pt x="144461" y="122224"/>
                  </a:lnTo>
                  <a:lnTo>
                    <a:pt x="84734" y="122224"/>
                  </a:lnTo>
                  <a:lnTo>
                    <a:pt x="67427" y="119514"/>
                  </a:lnTo>
                  <a:lnTo>
                    <a:pt x="53721" y="111747"/>
                  </a:lnTo>
                  <a:lnTo>
                    <a:pt x="44700" y="99464"/>
                  </a:lnTo>
                  <a:lnTo>
                    <a:pt x="41452" y="83210"/>
                  </a:lnTo>
                  <a:lnTo>
                    <a:pt x="44700" y="66908"/>
                  </a:lnTo>
                  <a:lnTo>
                    <a:pt x="53721" y="54521"/>
                  </a:lnTo>
                  <a:lnTo>
                    <a:pt x="67427" y="46648"/>
                  </a:lnTo>
                  <a:lnTo>
                    <a:pt x="84734" y="43891"/>
                  </a:lnTo>
                  <a:lnTo>
                    <a:pt x="143492" y="43891"/>
                  </a:lnTo>
                  <a:lnTo>
                    <a:pt x="137350" y="35509"/>
                  </a:lnTo>
                  <a:lnTo>
                    <a:pt x="114085" y="21917"/>
                  </a:lnTo>
                  <a:lnTo>
                    <a:pt x="84734" y="17068"/>
                  </a:lnTo>
                  <a:close/>
                </a:path>
                <a:path w="257809" h="274955">
                  <a:moveTo>
                    <a:pt x="169468" y="184403"/>
                  </a:moveTo>
                  <a:lnTo>
                    <a:pt x="152747" y="186466"/>
                  </a:lnTo>
                  <a:lnTo>
                    <a:pt x="135597" y="188099"/>
                  </a:lnTo>
                  <a:lnTo>
                    <a:pt x="118162" y="189333"/>
                  </a:lnTo>
                  <a:lnTo>
                    <a:pt x="100584" y="190195"/>
                  </a:lnTo>
                  <a:lnTo>
                    <a:pt x="170154" y="190195"/>
                  </a:lnTo>
                  <a:lnTo>
                    <a:pt x="169468" y="184403"/>
                  </a:lnTo>
                  <a:close/>
                </a:path>
                <a:path w="257809" h="274955">
                  <a:moveTo>
                    <a:pt x="143492" y="43891"/>
                  </a:moveTo>
                  <a:lnTo>
                    <a:pt x="84734" y="43891"/>
                  </a:lnTo>
                  <a:lnTo>
                    <a:pt x="101993" y="46648"/>
                  </a:lnTo>
                  <a:lnTo>
                    <a:pt x="115595" y="54521"/>
                  </a:lnTo>
                  <a:lnTo>
                    <a:pt x="124510" y="66908"/>
                  </a:lnTo>
                  <a:lnTo>
                    <a:pt x="127711" y="83210"/>
                  </a:lnTo>
                  <a:lnTo>
                    <a:pt x="124510" y="99464"/>
                  </a:lnTo>
                  <a:lnTo>
                    <a:pt x="115595" y="111747"/>
                  </a:lnTo>
                  <a:lnTo>
                    <a:pt x="101993" y="119514"/>
                  </a:lnTo>
                  <a:lnTo>
                    <a:pt x="84734" y="122224"/>
                  </a:lnTo>
                  <a:lnTo>
                    <a:pt x="144461" y="122224"/>
                  </a:lnTo>
                  <a:lnTo>
                    <a:pt x="153990" y="106722"/>
                  </a:lnTo>
                  <a:lnTo>
                    <a:pt x="158191" y="83210"/>
                  </a:lnTo>
                  <a:lnTo>
                    <a:pt x="152671" y="56416"/>
                  </a:lnTo>
                  <a:lnTo>
                    <a:pt x="143492" y="43891"/>
                  </a:lnTo>
                  <a:close/>
                </a:path>
                <a:path w="257809" h="274955">
                  <a:moveTo>
                    <a:pt x="217017" y="0"/>
                  </a:moveTo>
                  <a:lnTo>
                    <a:pt x="185623" y="0"/>
                  </a:lnTo>
                  <a:lnTo>
                    <a:pt x="185623" y="274929"/>
                  </a:lnTo>
                  <a:lnTo>
                    <a:pt x="217017" y="274929"/>
                  </a:lnTo>
                  <a:lnTo>
                    <a:pt x="217017" y="137160"/>
                  </a:lnTo>
                  <a:lnTo>
                    <a:pt x="257555" y="137160"/>
                  </a:lnTo>
                  <a:lnTo>
                    <a:pt x="257555" y="110947"/>
                  </a:lnTo>
                  <a:lnTo>
                    <a:pt x="217017" y="110947"/>
                  </a:lnTo>
                  <a:lnTo>
                    <a:pt x="21701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471383" y="381537"/>
            <a:ext cx="236220" cy="272415"/>
          </a:xfrm>
          <a:custGeom>
            <a:avLst/>
            <a:gdLst/>
            <a:ahLst/>
            <a:cxnLst/>
            <a:rect l="l" t="t" r="r" b="b"/>
            <a:pathLst>
              <a:path w="236219" h="272415">
                <a:moveTo>
                  <a:pt x="77724" y="179831"/>
                </a:moveTo>
                <a:lnTo>
                  <a:pt x="46634" y="179831"/>
                </a:lnTo>
                <a:lnTo>
                  <a:pt x="46634" y="272186"/>
                </a:lnTo>
                <a:lnTo>
                  <a:pt x="236219" y="272186"/>
                </a:lnTo>
                <a:lnTo>
                  <a:pt x="236219" y="247497"/>
                </a:lnTo>
                <a:lnTo>
                  <a:pt x="77724" y="247497"/>
                </a:lnTo>
                <a:lnTo>
                  <a:pt x="77724" y="225856"/>
                </a:lnTo>
                <a:lnTo>
                  <a:pt x="236219" y="225856"/>
                </a:lnTo>
                <a:lnTo>
                  <a:pt x="236219" y="202082"/>
                </a:lnTo>
                <a:lnTo>
                  <a:pt x="77724" y="202082"/>
                </a:lnTo>
                <a:lnTo>
                  <a:pt x="77724" y="179831"/>
                </a:lnTo>
                <a:close/>
              </a:path>
              <a:path w="236219" h="272415">
                <a:moveTo>
                  <a:pt x="236219" y="225856"/>
                </a:moveTo>
                <a:lnTo>
                  <a:pt x="205130" y="225856"/>
                </a:lnTo>
                <a:lnTo>
                  <a:pt x="205130" y="247497"/>
                </a:lnTo>
                <a:lnTo>
                  <a:pt x="236219" y="247497"/>
                </a:lnTo>
                <a:lnTo>
                  <a:pt x="236219" y="225856"/>
                </a:lnTo>
                <a:close/>
              </a:path>
              <a:path w="236219" h="272415">
                <a:moveTo>
                  <a:pt x="236219" y="179831"/>
                </a:moveTo>
                <a:lnTo>
                  <a:pt x="205130" y="179831"/>
                </a:lnTo>
                <a:lnTo>
                  <a:pt x="205130" y="202082"/>
                </a:lnTo>
                <a:lnTo>
                  <a:pt x="236219" y="202082"/>
                </a:lnTo>
                <a:lnTo>
                  <a:pt x="236219" y="179831"/>
                </a:lnTo>
                <a:close/>
              </a:path>
              <a:path w="236219" h="272415">
                <a:moveTo>
                  <a:pt x="185013" y="5486"/>
                </a:moveTo>
                <a:lnTo>
                  <a:pt x="155448" y="5486"/>
                </a:lnTo>
                <a:lnTo>
                  <a:pt x="155448" y="135940"/>
                </a:lnTo>
                <a:lnTo>
                  <a:pt x="110642" y="135940"/>
                </a:lnTo>
                <a:lnTo>
                  <a:pt x="110642" y="157276"/>
                </a:lnTo>
                <a:lnTo>
                  <a:pt x="155448" y="157276"/>
                </a:lnTo>
                <a:lnTo>
                  <a:pt x="155448" y="169468"/>
                </a:lnTo>
                <a:lnTo>
                  <a:pt x="185013" y="169468"/>
                </a:lnTo>
                <a:lnTo>
                  <a:pt x="185013" y="5486"/>
                </a:lnTo>
                <a:close/>
              </a:path>
              <a:path w="236219" h="272415">
                <a:moveTo>
                  <a:pt x="89001" y="128015"/>
                </a:moveTo>
                <a:lnTo>
                  <a:pt x="58826" y="128015"/>
                </a:lnTo>
                <a:lnTo>
                  <a:pt x="58826" y="169163"/>
                </a:lnTo>
                <a:lnTo>
                  <a:pt x="89001" y="169163"/>
                </a:lnTo>
                <a:lnTo>
                  <a:pt x="89001" y="128015"/>
                </a:lnTo>
                <a:close/>
              </a:path>
              <a:path w="236219" h="272415">
                <a:moveTo>
                  <a:pt x="142341" y="97231"/>
                </a:moveTo>
                <a:lnTo>
                  <a:pt x="106427" y="101555"/>
                </a:lnTo>
                <a:lnTo>
                  <a:pt x="68313" y="103936"/>
                </a:lnTo>
                <a:lnTo>
                  <a:pt x="31627" y="104946"/>
                </a:lnTo>
                <a:lnTo>
                  <a:pt x="0" y="105155"/>
                </a:lnTo>
                <a:lnTo>
                  <a:pt x="3047" y="129235"/>
                </a:lnTo>
                <a:lnTo>
                  <a:pt x="15363" y="129173"/>
                </a:lnTo>
                <a:lnTo>
                  <a:pt x="28879" y="128968"/>
                </a:lnTo>
                <a:lnTo>
                  <a:pt x="43424" y="128592"/>
                </a:lnTo>
                <a:lnTo>
                  <a:pt x="58826" y="128015"/>
                </a:lnTo>
                <a:lnTo>
                  <a:pt x="89001" y="128015"/>
                </a:lnTo>
                <a:lnTo>
                  <a:pt x="89001" y="126187"/>
                </a:lnTo>
                <a:lnTo>
                  <a:pt x="103322" y="124996"/>
                </a:lnTo>
                <a:lnTo>
                  <a:pt x="117386" y="123291"/>
                </a:lnTo>
                <a:lnTo>
                  <a:pt x="131049" y="121129"/>
                </a:lnTo>
                <a:lnTo>
                  <a:pt x="144170" y="118567"/>
                </a:lnTo>
                <a:lnTo>
                  <a:pt x="142341" y="97231"/>
                </a:lnTo>
                <a:close/>
              </a:path>
              <a:path w="236219" h="272415">
                <a:moveTo>
                  <a:pt x="72847" y="9753"/>
                </a:moveTo>
                <a:lnTo>
                  <a:pt x="48420" y="12663"/>
                </a:lnTo>
                <a:lnTo>
                  <a:pt x="29451" y="20916"/>
                </a:lnTo>
                <a:lnTo>
                  <a:pt x="17168" y="33799"/>
                </a:lnTo>
                <a:lnTo>
                  <a:pt x="12801" y="50596"/>
                </a:lnTo>
                <a:lnTo>
                  <a:pt x="17168" y="67698"/>
                </a:lnTo>
                <a:lnTo>
                  <a:pt x="29451" y="80657"/>
                </a:lnTo>
                <a:lnTo>
                  <a:pt x="48420" y="88873"/>
                </a:lnTo>
                <a:lnTo>
                  <a:pt x="72847" y="91744"/>
                </a:lnTo>
                <a:lnTo>
                  <a:pt x="97402" y="88873"/>
                </a:lnTo>
                <a:lnTo>
                  <a:pt x="116357" y="80657"/>
                </a:lnTo>
                <a:lnTo>
                  <a:pt x="126589" y="69799"/>
                </a:lnTo>
                <a:lnTo>
                  <a:pt x="72847" y="69799"/>
                </a:lnTo>
                <a:lnTo>
                  <a:pt x="59793" y="68513"/>
                </a:lnTo>
                <a:lnTo>
                  <a:pt x="49796" y="64770"/>
                </a:lnTo>
                <a:lnTo>
                  <a:pt x="43400" y="58740"/>
                </a:lnTo>
                <a:lnTo>
                  <a:pt x="41147" y="50596"/>
                </a:lnTo>
                <a:lnTo>
                  <a:pt x="43400" y="42629"/>
                </a:lnTo>
                <a:lnTo>
                  <a:pt x="49796" y="36690"/>
                </a:lnTo>
                <a:lnTo>
                  <a:pt x="59793" y="32980"/>
                </a:lnTo>
                <a:lnTo>
                  <a:pt x="72847" y="31699"/>
                </a:lnTo>
                <a:lnTo>
                  <a:pt x="126577" y="31699"/>
                </a:lnTo>
                <a:lnTo>
                  <a:pt x="116357" y="20916"/>
                </a:lnTo>
                <a:lnTo>
                  <a:pt x="97402" y="12663"/>
                </a:lnTo>
                <a:lnTo>
                  <a:pt x="72847" y="9753"/>
                </a:lnTo>
                <a:close/>
              </a:path>
              <a:path w="236219" h="272415">
                <a:moveTo>
                  <a:pt x="126577" y="31699"/>
                </a:moveTo>
                <a:lnTo>
                  <a:pt x="72847" y="31699"/>
                </a:lnTo>
                <a:lnTo>
                  <a:pt x="86077" y="32980"/>
                </a:lnTo>
                <a:lnTo>
                  <a:pt x="96164" y="36690"/>
                </a:lnTo>
                <a:lnTo>
                  <a:pt x="102593" y="42629"/>
                </a:lnTo>
                <a:lnTo>
                  <a:pt x="104851" y="50596"/>
                </a:lnTo>
                <a:lnTo>
                  <a:pt x="102593" y="58740"/>
                </a:lnTo>
                <a:lnTo>
                  <a:pt x="96164" y="64770"/>
                </a:lnTo>
                <a:lnTo>
                  <a:pt x="86077" y="68513"/>
                </a:lnTo>
                <a:lnTo>
                  <a:pt x="72847" y="69799"/>
                </a:lnTo>
                <a:lnTo>
                  <a:pt x="126589" y="69799"/>
                </a:lnTo>
                <a:lnTo>
                  <a:pt x="128568" y="67698"/>
                </a:lnTo>
                <a:lnTo>
                  <a:pt x="132892" y="50596"/>
                </a:lnTo>
                <a:lnTo>
                  <a:pt x="128568" y="33799"/>
                </a:lnTo>
                <a:lnTo>
                  <a:pt x="126577" y="31699"/>
                </a:lnTo>
                <a:close/>
              </a:path>
              <a:path w="236219" h="272415">
                <a:moveTo>
                  <a:pt x="236219" y="0"/>
                </a:moveTo>
                <a:lnTo>
                  <a:pt x="206349" y="0"/>
                </a:lnTo>
                <a:lnTo>
                  <a:pt x="206349" y="170078"/>
                </a:lnTo>
                <a:lnTo>
                  <a:pt x="236219" y="170078"/>
                </a:lnTo>
                <a:lnTo>
                  <a:pt x="23621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22462" y="381232"/>
            <a:ext cx="1350645" cy="276225"/>
          </a:xfrm>
          <a:custGeom>
            <a:avLst/>
            <a:gdLst/>
            <a:ahLst/>
            <a:cxnLst/>
            <a:rect l="l" t="t" r="r" b="b"/>
            <a:pathLst>
              <a:path w="1350645" h="276225">
                <a:moveTo>
                  <a:pt x="249326" y="215493"/>
                </a:moveTo>
                <a:lnTo>
                  <a:pt x="0" y="215493"/>
                </a:lnTo>
                <a:lnTo>
                  <a:pt x="0" y="241401"/>
                </a:lnTo>
                <a:lnTo>
                  <a:pt x="249326" y="241401"/>
                </a:lnTo>
                <a:lnTo>
                  <a:pt x="249326" y="215493"/>
                </a:lnTo>
                <a:close/>
              </a:path>
              <a:path w="1350645" h="276225">
                <a:moveTo>
                  <a:pt x="1302258" y="182879"/>
                </a:moveTo>
                <a:lnTo>
                  <a:pt x="1256585" y="188037"/>
                </a:lnTo>
                <a:lnTo>
                  <a:pt x="1210056" y="190766"/>
                </a:lnTo>
                <a:lnTo>
                  <a:pt x="1165355" y="191838"/>
                </a:lnTo>
                <a:lnTo>
                  <a:pt x="1125169" y="192024"/>
                </a:lnTo>
                <a:lnTo>
                  <a:pt x="1129131" y="217931"/>
                </a:lnTo>
                <a:lnTo>
                  <a:pt x="1168560" y="217655"/>
                </a:lnTo>
                <a:lnTo>
                  <a:pt x="1212303" y="216179"/>
                </a:lnTo>
                <a:lnTo>
                  <a:pt x="1258276" y="212531"/>
                </a:lnTo>
                <a:lnTo>
                  <a:pt x="1304391" y="205739"/>
                </a:lnTo>
                <a:lnTo>
                  <a:pt x="1302258" y="182879"/>
                </a:lnTo>
                <a:close/>
              </a:path>
              <a:path w="1350645" h="276225">
                <a:moveTo>
                  <a:pt x="701268" y="182270"/>
                </a:moveTo>
                <a:lnTo>
                  <a:pt x="669874" y="182270"/>
                </a:lnTo>
                <a:lnTo>
                  <a:pt x="669874" y="275843"/>
                </a:lnTo>
                <a:lnTo>
                  <a:pt x="701268" y="275843"/>
                </a:lnTo>
                <a:lnTo>
                  <a:pt x="701268" y="182270"/>
                </a:lnTo>
                <a:close/>
              </a:path>
              <a:path w="1350645" h="276225">
                <a:moveTo>
                  <a:pt x="811301" y="156362"/>
                </a:moveTo>
                <a:lnTo>
                  <a:pt x="561670" y="156362"/>
                </a:lnTo>
                <a:lnTo>
                  <a:pt x="561670" y="182270"/>
                </a:lnTo>
                <a:lnTo>
                  <a:pt x="811301" y="182270"/>
                </a:lnTo>
                <a:lnTo>
                  <a:pt x="811301" y="156362"/>
                </a:lnTo>
                <a:close/>
              </a:path>
              <a:path w="1350645" h="276225">
                <a:moveTo>
                  <a:pt x="59131" y="19507"/>
                </a:moveTo>
                <a:lnTo>
                  <a:pt x="28041" y="19507"/>
                </a:lnTo>
                <a:lnTo>
                  <a:pt x="28041" y="164591"/>
                </a:lnTo>
                <a:lnTo>
                  <a:pt x="220675" y="164591"/>
                </a:lnTo>
                <a:lnTo>
                  <a:pt x="220675" y="139293"/>
                </a:lnTo>
                <a:lnTo>
                  <a:pt x="59131" y="139293"/>
                </a:lnTo>
                <a:lnTo>
                  <a:pt x="59131" y="92659"/>
                </a:lnTo>
                <a:lnTo>
                  <a:pt x="220675" y="92659"/>
                </a:lnTo>
                <a:lnTo>
                  <a:pt x="220675" y="67665"/>
                </a:lnTo>
                <a:lnTo>
                  <a:pt x="59131" y="67665"/>
                </a:lnTo>
                <a:lnTo>
                  <a:pt x="59131" y="19507"/>
                </a:lnTo>
                <a:close/>
              </a:path>
              <a:path w="1350645" h="276225">
                <a:moveTo>
                  <a:pt x="220675" y="92659"/>
                </a:moveTo>
                <a:lnTo>
                  <a:pt x="189585" y="92659"/>
                </a:lnTo>
                <a:lnTo>
                  <a:pt x="189585" y="139293"/>
                </a:lnTo>
                <a:lnTo>
                  <a:pt x="220675" y="139293"/>
                </a:lnTo>
                <a:lnTo>
                  <a:pt x="220675" y="92659"/>
                </a:lnTo>
                <a:close/>
              </a:path>
              <a:path w="1350645" h="276225">
                <a:moveTo>
                  <a:pt x="220675" y="19507"/>
                </a:moveTo>
                <a:lnTo>
                  <a:pt x="189585" y="19507"/>
                </a:lnTo>
                <a:lnTo>
                  <a:pt x="189585" y="67665"/>
                </a:lnTo>
                <a:lnTo>
                  <a:pt x="220675" y="67665"/>
                </a:lnTo>
                <a:lnTo>
                  <a:pt x="220675" y="19507"/>
                </a:lnTo>
                <a:close/>
              </a:path>
              <a:path w="1350645" h="276225">
                <a:moveTo>
                  <a:pt x="1212646" y="19812"/>
                </a:moveTo>
                <a:lnTo>
                  <a:pt x="1182847" y="24660"/>
                </a:lnTo>
                <a:lnTo>
                  <a:pt x="1159192" y="38252"/>
                </a:lnTo>
                <a:lnTo>
                  <a:pt x="1143595" y="59159"/>
                </a:lnTo>
                <a:lnTo>
                  <a:pt x="1137970" y="85953"/>
                </a:lnTo>
                <a:lnTo>
                  <a:pt x="1143595" y="112747"/>
                </a:lnTo>
                <a:lnTo>
                  <a:pt x="1159192" y="133654"/>
                </a:lnTo>
                <a:lnTo>
                  <a:pt x="1182847" y="147246"/>
                </a:lnTo>
                <a:lnTo>
                  <a:pt x="1212646" y="152095"/>
                </a:lnTo>
                <a:lnTo>
                  <a:pt x="1242493" y="147246"/>
                </a:lnTo>
                <a:lnTo>
                  <a:pt x="1266253" y="133654"/>
                </a:lnTo>
                <a:lnTo>
                  <a:pt x="1272548" y="125272"/>
                </a:lnTo>
                <a:lnTo>
                  <a:pt x="1212646" y="125272"/>
                </a:lnTo>
                <a:lnTo>
                  <a:pt x="1195116" y="122472"/>
                </a:lnTo>
                <a:lnTo>
                  <a:pt x="1181214" y="114528"/>
                </a:lnTo>
                <a:lnTo>
                  <a:pt x="1172056" y="102127"/>
                </a:lnTo>
                <a:lnTo>
                  <a:pt x="1168755" y="85953"/>
                </a:lnTo>
                <a:lnTo>
                  <a:pt x="1172056" y="69651"/>
                </a:lnTo>
                <a:lnTo>
                  <a:pt x="1181214" y="57264"/>
                </a:lnTo>
                <a:lnTo>
                  <a:pt x="1195116" y="49391"/>
                </a:lnTo>
                <a:lnTo>
                  <a:pt x="1212646" y="46634"/>
                </a:lnTo>
                <a:lnTo>
                  <a:pt x="1272548" y="46634"/>
                </a:lnTo>
                <a:lnTo>
                  <a:pt x="1266253" y="38252"/>
                </a:lnTo>
                <a:lnTo>
                  <a:pt x="1242493" y="24660"/>
                </a:lnTo>
                <a:lnTo>
                  <a:pt x="1212646" y="19812"/>
                </a:lnTo>
                <a:close/>
              </a:path>
              <a:path w="1350645" h="276225">
                <a:moveTo>
                  <a:pt x="1272548" y="46634"/>
                </a:moveTo>
                <a:lnTo>
                  <a:pt x="1212646" y="46634"/>
                </a:lnTo>
                <a:lnTo>
                  <a:pt x="1230353" y="49391"/>
                </a:lnTo>
                <a:lnTo>
                  <a:pt x="1244345" y="57264"/>
                </a:lnTo>
                <a:lnTo>
                  <a:pt x="1253537" y="69651"/>
                </a:lnTo>
                <a:lnTo>
                  <a:pt x="1256842" y="85953"/>
                </a:lnTo>
                <a:lnTo>
                  <a:pt x="1253537" y="102127"/>
                </a:lnTo>
                <a:lnTo>
                  <a:pt x="1244346" y="114528"/>
                </a:lnTo>
                <a:lnTo>
                  <a:pt x="1230353" y="122472"/>
                </a:lnTo>
                <a:lnTo>
                  <a:pt x="1212646" y="125272"/>
                </a:lnTo>
                <a:lnTo>
                  <a:pt x="1272548" y="125272"/>
                </a:lnTo>
                <a:lnTo>
                  <a:pt x="1281955" y="112747"/>
                </a:lnTo>
                <a:lnTo>
                  <a:pt x="1287627" y="85953"/>
                </a:lnTo>
                <a:lnTo>
                  <a:pt x="1281955" y="59159"/>
                </a:lnTo>
                <a:lnTo>
                  <a:pt x="1272548" y="46634"/>
                </a:lnTo>
                <a:close/>
              </a:path>
              <a:path w="1350645" h="276225">
                <a:moveTo>
                  <a:pt x="686028" y="10667"/>
                </a:moveTo>
                <a:lnTo>
                  <a:pt x="646180" y="14963"/>
                </a:lnTo>
                <a:lnTo>
                  <a:pt x="615276" y="27203"/>
                </a:lnTo>
                <a:lnTo>
                  <a:pt x="595288" y="46415"/>
                </a:lnTo>
                <a:lnTo>
                  <a:pt x="588187" y="71627"/>
                </a:lnTo>
                <a:lnTo>
                  <a:pt x="595288" y="97016"/>
                </a:lnTo>
                <a:lnTo>
                  <a:pt x="615276" y="116319"/>
                </a:lnTo>
                <a:lnTo>
                  <a:pt x="646180" y="128592"/>
                </a:lnTo>
                <a:lnTo>
                  <a:pt x="686028" y="132892"/>
                </a:lnTo>
                <a:lnTo>
                  <a:pt x="725700" y="128592"/>
                </a:lnTo>
                <a:lnTo>
                  <a:pt x="756513" y="116319"/>
                </a:lnTo>
                <a:lnTo>
                  <a:pt x="765533" y="107594"/>
                </a:lnTo>
                <a:lnTo>
                  <a:pt x="686028" y="107594"/>
                </a:lnTo>
                <a:lnTo>
                  <a:pt x="659072" y="105146"/>
                </a:lnTo>
                <a:lnTo>
                  <a:pt x="638403" y="98069"/>
                </a:lnTo>
                <a:lnTo>
                  <a:pt x="625163" y="86763"/>
                </a:lnTo>
                <a:lnTo>
                  <a:pt x="620496" y="71627"/>
                </a:lnTo>
                <a:lnTo>
                  <a:pt x="625163" y="56668"/>
                </a:lnTo>
                <a:lnTo>
                  <a:pt x="638403" y="45453"/>
                </a:lnTo>
                <a:lnTo>
                  <a:pt x="659072" y="38409"/>
                </a:lnTo>
                <a:lnTo>
                  <a:pt x="686028" y="35966"/>
                </a:lnTo>
                <a:lnTo>
                  <a:pt x="765615" y="35966"/>
                </a:lnTo>
                <a:lnTo>
                  <a:pt x="756513" y="27203"/>
                </a:lnTo>
                <a:lnTo>
                  <a:pt x="725700" y="14963"/>
                </a:lnTo>
                <a:lnTo>
                  <a:pt x="686028" y="10667"/>
                </a:lnTo>
                <a:close/>
              </a:path>
              <a:path w="1350645" h="276225">
                <a:moveTo>
                  <a:pt x="765615" y="35966"/>
                </a:moveTo>
                <a:lnTo>
                  <a:pt x="686028" y="35966"/>
                </a:lnTo>
                <a:lnTo>
                  <a:pt x="712808" y="38409"/>
                </a:lnTo>
                <a:lnTo>
                  <a:pt x="733386" y="45453"/>
                </a:lnTo>
                <a:lnTo>
                  <a:pt x="746593" y="56668"/>
                </a:lnTo>
                <a:lnTo>
                  <a:pt x="751255" y="71627"/>
                </a:lnTo>
                <a:lnTo>
                  <a:pt x="746593" y="86763"/>
                </a:lnTo>
                <a:lnTo>
                  <a:pt x="733386" y="98069"/>
                </a:lnTo>
                <a:lnTo>
                  <a:pt x="712808" y="105146"/>
                </a:lnTo>
                <a:lnTo>
                  <a:pt x="686028" y="107594"/>
                </a:lnTo>
                <a:lnTo>
                  <a:pt x="765533" y="107594"/>
                </a:lnTo>
                <a:lnTo>
                  <a:pt x="776468" y="97016"/>
                </a:lnTo>
                <a:lnTo>
                  <a:pt x="783564" y="71627"/>
                </a:lnTo>
                <a:lnTo>
                  <a:pt x="776468" y="46415"/>
                </a:lnTo>
                <a:lnTo>
                  <a:pt x="765615" y="35966"/>
                </a:lnTo>
                <a:close/>
              </a:path>
              <a:path w="1350645" h="276225">
                <a:moveTo>
                  <a:pt x="1071257" y="304"/>
                </a:moveTo>
                <a:lnTo>
                  <a:pt x="1039863" y="304"/>
                </a:lnTo>
                <a:lnTo>
                  <a:pt x="1039863" y="98755"/>
                </a:lnTo>
                <a:lnTo>
                  <a:pt x="985608" y="98755"/>
                </a:lnTo>
                <a:lnTo>
                  <a:pt x="985608" y="124663"/>
                </a:lnTo>
                <a:lnTo>
                  <a:pt x="1039863" y="124663"/>
                </a:lnTo>
                <a:lnTo>
                  <a:pt x="1039863" y="276148"/>
                </a:lnTo>
                <a:lnTo>
                  <a:pt x="1071257" y="276148"/>
                </a:lnTo>
                <a:lnTo>
                  <a:pt x="1071257" y="304"/>
                </a:lnTo>
                <a:close/>
              </a:path>
              <a:path w="1350645" h="276225">
                <a:moveTo>
                  <a:pt x="941717" y="53644"/>
                </a:moveTo>
                <a:lnTo>
                  <a:pt x="910018" y="53644"/>
                </a:lnTo>
                <a:lnTo>
                  <a:pt x="910018" y="75895"/>
                </a:lnTo>
                <a:lnTo>
                  <a:pt x="905022" y="113128"/>
                </a:lnTo>
                <a:lnTo>
                  <a:pt x="890854" y="148132"/>
                </a:lnTo>
                <a:lnTo>
                  <a:pt x="868741" y="177650"/>
                </a:lnTo>
                <a:lnTo>
                  <a:pt x="839914" y="198424"/>
                </a:lnTo>
                <a:lnTo>
                  <a:pt x="858507" y="223418"/>
                </a:lnTo>
                <a:lnTo>
                  <a:pt x="880914" y="208054"/>
                </a:lnTo>
                <a:lnTo>
                  <a:pt x="899921" y="187375"/>
                </a:lnTo>
                <a:lnTo>
                  <a:pt x="915214" y="162467"/>
                </a:lnTo>
                <a:lnTo>
                  <a:pt x="926477" y="134416"/>
                </a:lnTo>
                <a:lnTo>
                  <a:pt x="956522" y="134416"/>
                </a:lnTo>
                <a:lnTo>
                  <a:pt x="946670" y="111071"/>
                </a:lnTo>
                <a:lnTo>
                  <a:pt x="941717" y="75895"/>
                </a:lnTo>
                <a:lnTo>
                  <a:pt x="941717" y="53644"/>
                </a:lnTo>
                <a:close/>
              </a:path>
              <a:path w="1350645" h="276225">
                <a:moveTo>
                  <a:pt x="956522" y="134416"/>
                </a:moveTo>
                <a:lnTo>
                  <a:pt x="926477" y="134416"/>
                </a:lnTo>
                <a:lnTo>
                  <a:pt x="937683" y="160834"/>
                </a:lnTo>
                <a:lnTo>
                  <a:pt x="952804" y="184137"/>
                </a:lnTo>
                <a:lnTo>
                  <a:pt x="971526" y="203382"/>
                </a:lnTo>
                <a:lnTo>
                  <a:pt x="993533" y="217627"/>
                </a:lnTo>
                <a:lnTo>
                  <a:pt x="1011821" y="192938"/>
                </a:lnTo>
                <a:lnTo>
                  <a:pt x="982865" y="172850"/>
                </a:lnTo>
                <a:lnTo>
                  <a:pt x="960767" y="144475"/>
                </a:lnTo>
                <a:lnTo>
                  <a:pt x="956522" y="134416"/>
                </a:lnTo>
                <a:close/>
              </a:path>
              <a:path w="1350645" h="276225">
                <a:moveTo>
                  <a:pt x="1001458" y="28041"/>
                </a:moveTo>
                <a:lnTo>
                  <a:pt x="850582" y="28041"/>
                </a:lnTo>
                <a:lnTo>
                  <a:pt x="850582" y="53644"/>
                </a:lnTo>
                <a:lnTo>
                  <a:pt x="1001458" y="53644"/>
                </a:lnTo>
                <a:lnTo>
                  <a:pt x="1001458" y="28041"/>
                </a:lnTo>
                <a:close/>
              </a:path>
              <a:path w="1350645" h="276225">
                <a:moveTo>
                  <a:pt x="417233" y="24993"/>
                </a:moveTo>
                <a:lnTo>
                  <a:pt x="291350" y="24993"/>
                </a:lnTo>
                <a:lnTo>
                  <a:pt x="291350" y="50596"/>
                </a:lnTo>
                <a:lnTo>
                  <a:pt x="386143" y="50596"/>
                </a:lnTo>
                <a:lnTo>
                  <a:pt x="386143" y="102107"/>
                </a:lnTo>
                <a:lnTo>
                  <a:pt x="291960" y="102107"/>
                </a:lnTo>
                <a:lnTo>
                  <a:pt x="291960" y="210921"/>
                </a:lnTo>
                <a:lnTo>
                  <a:pt x="314515" y="210921"/>
                </a:lnTo>
                <a:lnTo>
                  <a:pt x="350367" y="210516"/>
                </a:lnTo>
                <a:lnTo>
                  <a:pt x="382790" y="209054"/>
                </a:lnTo>
                <a:lnTo>
                  <a:pt x="413613" y="206163"/>
                </a:lnTo>
                <a:lnTo>
                  <a:pt x="444665" y="201472"/>
                </a:lnTo>
                <a:lnTo>
                  <a:pt x="442509" y="185013"/>
                </a:lnTo>
                <a:lnTo>
                  <a:pt x="323049" y="185013"/>
                </a:lnTo>
                <a:lnTo>
                  <a:pt x="323049" y="127406"/>
                </a:lnTo>
                <a:lnTo>
                  <a:pt x="417233" y="127406"/>
                </a:lnTo>
                <a:lnTo>
                  <a:pt x="417233" y="24993"/>
                </a:lnTo>
                <a:close/>
              </a:path>
              <a:path w="1350645" h="276225">
                <a:moveTo>
                  <a:pt x="441312" y="175869"/>
                </a:moveTo>
                <a:lnTo>
                  <a:pt x="412846" y="180212"/>
                </a:lnTo>
                <a:lnTo>
                  <a:pt x="384581" y="182956"/>
                </a:lnTo>
                <a:lnTo>
                  <a:pt x="355115" y="184442"/>
                </a:lnTo>
                <a:lnTo>
                  <a:pt x="323049" y="185013"/>
                </a:lnTo>
                <a:lnTo>
                  <a:pt x="442509" y="185013"/>
                </a:lnTo>
                <a:lnTo>
                  <a:pt x="441312" y="175869"/>
                </a:lnTo>
                <a:close/>
              </a:path>
              <a:path w="1350645" h="276225">
                <a:moveTo>
                  <a:pt x="1350416" y="304"/>
                </a:moveTo>
                <a:lnTo>
                  <a:pt x="1318717" y="304"/>
                </a:lnTo>
                <a:lnTo>
                  <a:pt x="1318717" y="276148"/>
                </a:lnTo>
                <a:lnTo>
                  <a:pt x="1350416" y="276148"/>
                </a:lnTo>
                <a:lnTo>
                  <a:pt x="1350416" y="304"/>
                </a:lnTo>
                <a:close/>
              </a:path>
              <a:path w="1350645" h="276225">
                <a:moveTo>
                  <a:pt x="494652" y="0"/>
                </a:moveTo>
                <a:lnTo>
                  <a:pt x="462953" y="0"/>
                </a:lnTo>
                <a:lnTo>
                  <a:pt x="462953" y="276148"/>
                </a:lnTo>
                <a:lnTo>
                  <a:pt x="494652" y="276148"/>
                </a:lnTo>
                <a:lnTo>
                  <a:pt x="494652" y="133807"/>
                </a:lnTo>
                <a:lnTo>
                  <a:pt x="537019" y="133807"/>
                </a:lnTo>
                <a:lnTo>
                  <a:pt x="537019" y="107594"/>
                </a:lnTo>
                <a:lnTo>
                  <a:pt x="494652" y="107594"/>
                </a:lnTo>
                <a:lnTo>
                  <a:pt x="494652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524000" y="0"/>
            <a:ext cx="9144000" cy="6858000"/>
            <a:chOff x="1524000" y="0"/>
            <a:chExt cx="9144000" cy="6858000"/>
          </a:xfrm>
        </p:grpSpPr>
        <p:sp>
          <p:nvSpPr>
            <p:cNvPr id="8" name="object 8"/>
            <p:cNvSpPr/>
            <p:nvPr/>
          </p:nvSpPr>
          <p:spPr>
            <a:xfrm>
              <a:off x="3299320" y="379098"/>
              <a:ext cx="531495" cy="278765"/>
            </a:xfrm>
            <a:custGeom>
              <a:avLst/>
              <a:gdLst/>
              <a:ahLst/>
              <a:cxnLst/>
              <a:rect l="l" t="t" r="r" b="b"/>
              <a:pathLst>
                <a:path w="531495" h="278765">
                  <a:moveTo>
                    <a:pt x="224332" y="179222"/>
                  </a:moveTo>
                  <a:lnTo>
                    <a:pt x="38709" y="179222"/>
                  </a:lnTo>
                  <a:lnTo>
                    <a:pt x="38709" y="204520"/>
                  </a:lnTo>
                  <a:lnTo>
                    <a:pt x="192938" y="204520"/>
                  </a:lnTo>
                  <a:lnTo>
                    <a:pt x="192938" y="278282"/>
                  </a:lnTo>
                  <a:lnTo>
                    <a:pt x="224332" y="278282"/>
                  </a:lnTo>
                  <a:lnTo>
                    <a:pt x="224332" y="179222"/>
                  </a:lnTo>
                  <a:close/>
                </a:path>
                <a:path w="531495" h="278765">
                  <a:moveTo>
                    <a:pt x="492213" y="165506"/>
                  </a:moveTo>
                  <a:lnTo>
                    <a:pt x="314515" y="165506"/>
                  </a:lnTo>
                  <a:lnTo>
                    <a:pt x="314515" y="188671"/>
                  </a:lnTo>
                  <a:lnTo>
                    <a:pt x="461124" y="188671"/>
                  </a:lnTo>
                  <a:lnTo>
                    <a:pt x="461124" y="208483"/>
                  </a:lnTo>
                  <a:lnTo>
                    <a:pt x="315125" y="208483"/>
                  </a:lnTo>
                  <a:lnTo>
                    <a:pt x="315125" y="275539"/>
                  </a:lnTo>
                  <a:lnTo>
                    <a:pt x="501357" y="275539"/>
                  </a:lnTo>
                  <a:lnTo>
                    <a:pt x="501357" y="252069"/>
                  </a:lnTo>
                  <a:lnTo>
                    <a:pt x="345909" y="252069"/>
                  </a:lnTo>
                  <a:lnTo>
                    <a:pt x="345909" y="230428"/>
                  </a:lnTo>
                  <a:lnTo>
                    <a:pt x="492213" y="230428"/>
                  </a:lnTo>
                  <a:lnTo>
                    <a:pt x="492213" y="165506"/>
                  </a:lnTo>
                  <a:close/>
                </a:path>
                <a:path w="531495" h="278765">
                  <a:moveTo>
                    <a:pt x="358711" y="59131"/>
                  </a:moveTo>
                  <a:lnTo>
                    <a:pt x="331308" y="62283"/>
                  </a:lnTo>
                  <a:lnTo>
                    <a:pt x="310248" y="71323"/>
                  </a:lnTo>
                  <a:lnTo>
                    <a:pt x="296732" y="85620"/>
                  </a:lnTo>
                  <a:lnTo>
                    <a:pt x="291960" y="104546"/>
                  </a:lnTo>
                  <a:lnTo>
                    <a:pt x="296732" y="123248"/>
                  </a:lnTo>
                  <a:lnTo>
                    <a:pt x="310248" y="137350"/>
                  </a:lnTo>
                  <a:lnTo>
                    <a:pt x="331308" y="146251"/>
                  </a:lnTo>
                  <a:lnTo>
                    <a:pt x="358711" y="149351"/>
                  </a:lnTo>
                  <a:lnTo>
                    <a:pt x="386243" y="146251"/>
                  </a:lnTo>
                  <a:lnTo>
                    <a:pt x="407289" y="137350"/>
                  </a:lnTo>
                  <a:lnTo>
                    <a:pt x="417350" y="126796"/>
                  </a:lnTo>
                  <a:lnTo>
                    <a:pt x="358711" y="126796"/>
                  </a:lnTo>
                  <a:lnTo>
                    <a:pt x="343609" y="125291"/>
                  </a:lnTo>
                  <a:lnTo>
                    <a:pt x="332079" y="120929"/>
                  </a:lnTo>
                  <a:lnTo>
                    <a:pt x="324721" y="113938"/>
                  </a:lnTo>
                  <a:lnTo>
                    <a:pt x="322135" y="104546"/>
                  </a:lnTo>
                  <a:lnTo>
                    <a:pt x="324721" y="94978"/>
                  </a:lnTo>
                  <a:lnTo>
                    <a:pt x="332079" y="87896"/>
                  </a:lnTo>
                  <a:lnTo>
                    <a:pt x="343609" y="83500"/>
                  </a:lnTo>
                  <a:lnTo>
                    <a:pt x="358711" y="81991"/>
                  </a:lnTo>
                  <a:lnTo>
                    <a:pt x="417320" y="81991"/>
                  </a:lnTo>
                  <a:lnTo>
                    <a:pt x="407288" y="71323"/>
                  </a:lnTo>
                  <a:lnTo>
                    <a:pt x="386243" y="62283"/>
                  </a:lnTo>
                  <a:lnTo>
                    <a:pt x="358711" y="59131"/>
                  </a:lnTo>
                  <a:close/>
                </a:path>
                <a:path w="531495" h="278765">
                  <a:moveTo>
                    <a:pt x="417320" y="81991"/>
                  </a:moveTo>
                  <a:lnTo>
                    <a:pt x="358711" y="81991"/>
                  </a:lnTo>
                  <a:lnTo>
                    <a:pt x="373989" y="83500"/>
                  </a:lnTo>
                  <a:lnTo>
                    <a:pt x="385610" y="87896"/>
                  </a:lnTo>
                  <a:lnTo>
                    <a:pt x="393001" y="94978"/>
                  </a:lnTo>
                  <a:lnTo>
                    <a:pt x="395592" y="104546"/>
                  </a:lnTo>
                  <a:lnTo>
                    <a:pt x="393001" y="113938"/>
                  </a:lnTo>
                  <a:lnTo>
                    <a:pt x="385610" y="120929"/>
                  </a:lnTo>
                  <a:lnTo>
                    <a:pt x="373989" y="125291"/>
                  </a:lnTo>
                  <a:lnTo>
                    <a:pt x="358711" y="126796"/>
                  </a:lnTo>
                  <a:lnTo>
                    <a:pt x="417350" y="126796"/>
                  </a:lnTo>
                  <a:lnTo>
                    <a:pt x="420733" y="123248"/>
                  </a:lnTo>
                  <a:lnTo>
                    <a:pt x="425462" y="104546"/>
                  </a:lnTo>
                  <a:lnTo>
                    <a:pt x="420733" y="85620"/>
                  </a:lnTo>
                  <a:lnTo>
                    <a:pt x="417320" y="81991"/>
                  </a:lnTo>
                  <a:close/>
                </a:path>
                <a:path w="531495" h="278765">
                  <a:moveTo>
                    <a:pt x="224332" y="128015"/>
                  </a:moveTo>
                  <a:lnTo>
                    <a:pt x="192938" y="128015"/>
                  </a:lnTo>
                  <a:lnTo>
                    <a:pt x="192938" y="165506"/>
                  </a:lnTo>
                  <a:lnTo>
                    <a:pt x="224332" y="165506"/>
                  </a:lnTo>
                  <a:lnTo>
                    <a:pt x="224332" y="128015"/>
                  </a:lnTo>
                  <a:close/>
                </a:path>
                <a:path w="531495" h="278765">
                  <a:moveTo>
                    <a:pt x="71627" y="17678"/>
                  </a:moveTo>
                  <a:lnTo>
                    <a:pt x="43205" y="22626"/>
                  </a:lnTo>
                  <a:lnTo>
                    <a:pt x="20497" y="36461"/>
                  </a:lnTo>
                  <a:lnTo>
                    <a:pt x="5448" y="57669"/>
                  </a:lnTo>
                  <a:lnTo>
                    <a:pt x="0" y="84734"/>
                  </a:lnTo>
                  <a:lnTo>
                    <a:pt x="5448" y="111671"/>
                  </a:lnTo>
                  <a:lnTo>
                    <a:pt x="20497" y="132892"/>
                  </a:lnTo>
                  <a:lnTo>
                    <a:pt x="43205" y="146799"/>
                  </a:lnTo>
                  <a:lnTo>
                    <a:pt x="71627" y="151790"/>
                  </a:lnTo>
                  <a:lnTo>
                    <a:pt x="88363" y="150304"/>
                  </a:lnTo>
                  <a:lnTo>
                    <a:pt x="103555" y="145618"/>
                  </a:lnTo>
                  <a:lnTo>
                    <a:pt x="116805" y="138074"/>
                  </a:lnTo>
                  <a:lnTo>
                    <a:pt x="127711" y="128015"/>
                  </a:lnTo>
                  <a:lnTo>
                    <a:pt x="224332" y="128015"/>
                  </a:lnTo>
                  <a:lnTo>
                    <a:pt x="224332" y="124967"/>
                  </a:lnTo>
                  <a:lnTo>
                    <a:pt x="71627" y="124967"/>
                  </a:lnTo>
                  <a:lnTo>
                    <a:pt x="55073" y="122067"/>
                  </a:lnTo>
                  <a:lnTo>
                    <a:pt x="41833" y="113880"/>
                  </a:lnTo>
                  <a:lnTo>
                    <a:pt x="33051" y="101179"/>
                  </a:lnTo>
                  <a:lnTo>
                    <a:pt x="29870" y="84734"/>
                  </a:lnTo>
                  <a:lnTo>
                    <a:pt x="33051" y="68241"/>
                  </a:lnTo>
                  <a:lnTo>
                    <a:pt x="41833" y="55435"/>
                  </a:lnTo>
                  <a:lnTo>
                    <a:pt x="55073" y="47143"/>
                  </a:lnTo>
                  <a:lnTo>
                    <a:pt x="71627" y="44196"/>
                  </a:lnTo>
                  <a:lnTo>
                    <a:pt x="224332" y="44196"/>
                  </a:lnTo>
                  <a:lnTo>
                    <a:pt x="224332" y="41452"/>
                  </a:lnTo>
                  <a:lnTo>
                    <a:pt x="127711" y="41452"/>
                  </a:lnTo>
                  <a:lnTo>
                    <a:pt x="116805" y="31565"/>
                  </a:lnTo>
                  <a:lnTo>
                    <a:pt x="103555" y="24079"/>
                  </a:lnTo>
                  <a:lnTo>
                    <a:pt x="88363" y="19335"/>
                  </a:lnTo>
                  <a:lnTo>
                    <a:pt x="71627" y="17678"/>
                  </a:lnTo>
                  <a:close/>
                </a:path>
                <a:path w="531495" h="278765">
                  <a:moveTo>
                    <a:pt x="224332" y="44196"/>
                  </a:moveTo>
                  <a:lnTo>
                    <a:pt x="71627" y="44196"/>
                  </a:lnTo>
                  <a:lnTo>
                    <a:pt x="88182" y="47143"/>
                  </a:lnTo>
                  <a:lnTo>
                    <a:pt x="101422" y="55435"/>
                  </a:lnTo>
                  <a:lnTo>
                    <a:pt x="110204" y="68241"/>
                  </a:lnTo>
                  <a:lnTo>
                    <a:pt x="113385" y="84734"/>
                  </a:lnTo>
                  <a:lnTo>
                    <a:pt x="110204" y="101179"/>
                  </a:lnTo>
                  <a:lnTo>
                    <a:pt x="101422" y="113880"/>
                  </a:lnTo>
                  <a:lnTo>
                    <a:pt x="88182" y="122067"/>
                  </a:lnTo>
                  <a:lnTo>
                    <a:pt x="71627" y="124967"/>
                  </a:lnTo>
                  <a:lnTo>
                    <a:pt x="224332" y="124967"/>
                  </a:lnTo>
                  <a:lnTo>
                    <a:pt x="224332" y="102412"/>
                  </a:lnTo>
                  <a:lnTo>
                    <a:pt x="140817" y="102412"/>
                  </a:lnTo>
                  <a:lnTo>
                    <a:pt x="142341" y="96926"/>
                  </a:lnTo>
                  <a:lnTo>
                    <a:pt x="143256" y="90830"/>
                  </a:lnTo>
                  <a:lnTo>
                    <a:pt x="143256" y="78333"/>
                  </a:lnTo>
                  <a:lnTo>
                    <a:pt x="142341" y="72542"/>
                  </a:lnTo>
                  <a:lnTo>
                    <a:pt x="141122" y="67055"/>
                  </a:lnTo>
                  <a:lnTo>
                    <a:pt x="224332" y="67055"/>
                  </a:lnTo>
                  <a:lnTo>
                    <a:pt x="224332" y="44196"/>
                  </a:lnTo>
                  <a:close/>
                </a:path>
                <a:path w="531495" h="278765">
                  <a:moveTo>
                    <a:pt x="224332" y="67055"/>
                  </a:moveTo>
                  <a:lnTo>
                    <a:pt x="192938" y="67055"/>
                  </a:lnTo>
                  <a:lnTo>
                    <a:pt x="192938" y="102412"/>
                  </a:lnTo>
                  <a:lnTo>
                    <a:pt x="224332" y="102412"/>
                  </a:lnTo>
                  <a:lnTo>
                    <a:pt x="224332" y="67055"/>
                  </a:lnTo>
                  <a:close/>
                </a:path>
                <a:path w="531495" h="278765">
                  <a:moveTo>
                    <a:pt x="224332" y="2438"/>
                  </a:moveTo>
                  <a:lnTo>
                    <a:pt x="192938" y="2743"/>
                  </a:lnTo>
                  <a:lnTo>
                    <a:pt x="192938" y="41452"/>
                  </a:lnTo>
                  <a:lnTo>
                    <a:pt x="224332" y="41452"/>
                  </a:lnTo>
                  <a:lnTo>
                    <a:pt x="224332" y="2438"/>
                  </a:lnTo>
                  <a:close/>
                </a:path>
                <a:path w="531495" h="278765">
                  <a:moveTo>
                    <a:pt x="492213" y="2133"/>
                  </a:moveTo>
                  <a:lnTo>
                    <a:pt x="460819" y="2133"/>
                  </a:lnTo>
                  <a:lnTo>
                    <a:pt x="460819" y="153009"/>
                  </a:lnTo>
                  <a:lnTo>
                    <a:pt x="492213" y="153009"/>
                  </a:lnTo>
                  <a:lnTo>
                    <a:pt x="492213" y="90830"/>
                  </a:lnTo>
                  <a:lnTo>
                    <a:pt x="531228" y="90830"/>
                  </a:lnTo>
                  <a:lnTo>
                    <a:pt x="531228" y="64922"/>
                  </a:lnTo>
                  <a:lnTo>
                    <a:pt x="492213" y="64922"/>
                  </a:lnTo>
                  <a:lnTo>
                    <a:pt x="492213" y="2133"/>
                  </a:lnTo>
                  <a:close/>
                </a:path>
                <a:path w="531495" h="278765">
                  <a:moveTo>
                    <a:pt x="440093" y="25908"/>
                  </a:moveTo>
                  <a:lnTo>
                    <a:pt x="277634" y="25908"/>
                  </a:lnTo>
                  <a:lnTo>
                    <a:pt x="277634" y="49682"/>
                  </a:lnTo>
                  <a:lnTo>
                    <a:pt x="440093" y="49682"/>
                  </a:lnTo>
                  <a:lnTo>
                    <a:pt x="440093" y="25908"/>
                  </a:lnTo>
                  <a:close/>
                </a:path>
                <a:path w="531495" h="278765">
                  <a:moveTo>
                    <a:pt x="374561" y="0"/>
                  </a:moveTo>
                  <a:lnTo>
                    <a:pt x="343166" y="0"/>
                  </a:lnTo>
                  <a:lnTo>
                    <a:pt x="343166" y="25908"/>
                  </a:lnTo>
                  <a:lnTo>
                    <a:pt x="374561" y="25908"/>
                  </a:lnTo>
                  <a:lnTo>
                    <a:pt x="37456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4233" y="381842"/>
            <a:ext cx="1034415" cy="274955"/>
            <a:chOff x="344233" y="381842"/>
            <a:chExt cx="1034415" cy="274955"/>
          </a:xfrm>
        </p:grpSpPr>
        <p:sp>
          <p:nvSpPr>
            <p:cNvPr id="3" name="object 3"/>
            <p:cNvSpPr/>
            <p:nvPr/>
          </p:nvSpPr>
          <p:spPr>
            <a:xfrm>
              <a:off x="344233" y="409274"/>
              <a:ext cx="750570" cy="224790"/>
            </a:xfrm>
            <a:custGeom>
              <a:avLst/>
              <a:gdLst/>
              <a:ahLst/>
              <a:cxnLst/>
              <a:rect l="l" t="t" r="r" b="b"/>
              <a:pathLst>
                <a:path w="750569" h="224790">
                  <a:moveTo>
                    <a:pt x="664870" y="0"/>
                  </a:moveTo>
                  <a:lnTo>
                    <a:pt x="596899" y="0"/>
                  </a:lnTo>
                  <a:lnTo>
                    <a:pt x="596899" y="224332"/>
                  </a:lnTo>
                  <a:lnTo>
                    <a:pt x="632256" y="224332"/>
                  </a:lnTo>
                  <a:lnTo>
                    <a:pt x="632256" y="139293"/>
                  </a:lnTo>
                  <a:lnTo>
                    <a:pt x="666089" y="139293"/>
                  </a:lnTo>
                  <a:lnTo>
                    <a:pt x="699855" y="135002"/>
                  </a:lnTo>
                  <a:lnTo>
                    <a:pt x="726592" y="121881"/>
                  </a:lnTo>
                  <a:lnTo>
                    <a:pt x="735210" y="110947"/>
                  </a:lnTo>
                  <a:lnTo>
                    <a:pt x="632256" y="110947"/>
                  </a:lnTo>
                  <a:lnTo>
                    <a:pt x="632256" y="28346"/>
                  </a:lnTo>
                  <a:lnTo>
                    <a:pt x="737885" y="28346"/>
                  </a:lnTo>
                  <a:lnTo>
                    <a:pt x="726439" y="14859"/>
                  </a:lnTo>
                  <a:lnTo>
                    <a:pt x="699341" y="3457"/>
                  </a:lnTo>
                  <a:lnTo>
                    <a:pt x="664870" y="0"/>
                  </a:lnTo>
                  <a:close/>
                </a:path>
                <a:path w="750569" h="224790">
                  <a:moveTo>
                    <a:pt x="737885" y="28346"/>
                  </a:moveTo>
                  <a:lnTo>
                    <a:pt x="661517" y="28346"/>
                  </a:lnTo>
                  <a:lnTo>
                    <a:pt x="685039" y="30332"/>
                  </a:lnTo>
                  <a:lnTo>
                    <a:pt x="702017" y="36918"/>
                  </a:lnTo>
                  <a:lnTo>
                    <a:pt x="712309" y="49048"/>
                  </a:lnTo>
                  <a:lnTo>
                    <a:pt x="715771" y="67665"/>
                  </a:lnTo>
                  <a:lnTo>
                    <a:pt x="712542" y="86901"/>
                  </a:lnTo>
                  <a:lnTo>
                    <a:pt x="702741" y="100393"/>
                  </a:lnTo>
                  <a:lnTo>
                    <a:pt x="686196" y="108342"/>
                  </a:lnTo>
                  <a:lnTo>
                    <a:pt x="662736" y="110947"/>
                  </a:lnTo>
                  <a:lnTo>
                    <a:pt x="735210" y="110947"/>
                  </a:lnTo>
                  <a:lnTo>
                    <a:pt x="744184" y="99560"/>
                  </a:lnTo>
                  <a:lnTo>
                    <a:pt x="750519" y="67665"/>
                  </a:lnTo>
                  <a:lnTo>
                    <a:pt x="744165" y="35747"/>
                  </a:lnTo>
                  <a:lnTo>
                    <a:pt x="737885" y="28346"/>
                  </a:lnTo>
                  <a:close/>
                </a:path>
                <a:path w="750569" h="224790">
                  <a:moveTo>
                    <a:pt x="492239" y="29565"/>
                  </a:moveTo>
                  <a:lnTo>
                    <a:pt x="456882" y="29565"/>
                  </a:lnTo>
                  <a:lnTo>
                    <a:pt x="456882" y="224332"/>
                  </a:lnTo>
                  <a:lnTo>
                    <a:pt x="492239" y="224332"/>
                  </a:lnTo>
                  <a:lnTo>
                    <a:pt x="492239" y="29565"/>
                  </a:lnTo>
                  <a:close/>
                </a:path>
                <a:path w="750569" h="224790">
                  <a:moveTo>
                    <a:pt x="558380" y="0"/>
                  </a:moveTo>
                  <a:lnTo>
                    <a:pt x="391045" y="0"/>
                  </a:lnTo>
                  <a:lnTo>
                    <a:pt x="391045" y="29565"/>
                  </a:lnTo>
                  <a:lnTo>
                    <a:pt x="558380" y="29565"/>
                  </a:lnTo>
                  <a:lnTo>
                    <a:pt x="558380" y="0"/>
                  </a:lnTo>
                  <a:close/>
                </a:path>
                <a:path w="750569" h="224790">
                  <a:moveTo>
                    <a:pt x="306501" y="29565"/>
                  </a:moveTo>
                  <a:lnTo>
                    <a:pt x="271145" y="29565"/>
                  </a:lnTo>
                  <a:lnTo>
                    <a:pt x="271145" y="224332"/>
                  </a:lnTo>
                  <a:lnTo>
                    <a:pt x="306501" y="224332"/>
                  </a:lnTo>
                  <a:lnTo>
                    <a:pt x="306501" y="29565"/>
                  </a:lnTo>
                  <a:close/>
                </a:path>
                <a:path w="750569" h="224790">
                  <a:moveTo>
                    <a:pt x="372643" y="0"/>
                  </a:moveTo>
                  <a:lnTo>
                    <a:pt x="205308" y="0"/>
                  </a:lnTo>
                  <a:lnTo>
                    <a:pt x="205308" y="29565"/>
                  </a:lnTo>
                  <a:lnTo>
                    <a:pt x="372643" y="29565"/>
                  </a:lnTo>
                  <a:lnTo>
                    <a:pt x="372643" y="0"/>
                  </a:lnTo>
                  <a:close/>
                </a:path>
                <a:path w="750569" h="224790">
                  <a:moveTo>
                    <a:pt x="35356" y="0"/>
                  </a:moveTo>
                  <a:lnTo>
                    <a:pt x="0" y="0"/>
                  </a:lnTo>
                  <a:lnTo>
                    <a:pt x="0" y="224332"/>
                  </a:lnTo>
                  <a:lnTo>
                    <a:pt x="35356" y="224332"/>
                  </a:lnTo>
                  <a:lnTo>
                    <a:pt x="35356" y="122224"/>
                  </a:lnTo>
                  <a:lnTo>
                    <a:pt x="166725" y="122224"/>
                  </a:lnTo>
                  <a:lnTo>
                    <a:pt x="166725" y="91440"/>
                  </a:lnTo>
                  <a:lnTo>
                    <a:pt x="35356" y="91440"/>
                  </a:lnTo>
                  <a:lnTo>
                    <a:pt x="35356" y="0"/>
                  </a:lnTo>
                  <a:close/>
                </a:path>
                <a:path w="750569" h="224790">
                  <a:moveTo>
                    <a:pt x="166725" y="122224"/>
                  </a:moveTo>
                  <a:lnTo>
                    <a:pt x="131368" y="122224"/>
                  </a:lnTo>
                  <a:lnTo>
                    <a:pt x="131368" y="224332"/>
                  </a:lnTo>
                  <a:lnTo>
                    <a:pt x="166725" y="224332"/>
                  </a:lnTo>
                  <a:lnTo>
                    <a:pt x="166725" y="122224"/>
                  </a:lnTo>
                  <a:close/>
                </a:path>
                <a:path w="750569" h="224790">
                  <a:moveTo>
                    <a:pt x="166725" y="0"/>
                  </a:moveTo>
                  <a:lnTo>
                    <a:pt x="131368" y="0"/>
                  </a:lnTo>
                  <a:lnTo>
                    <a:pt x="131368" y="91440"/>
                  </a:lnTo>
                  <a:lnTo>
                    <a:pt x="166725" y="91440"/>
                  </a:lnTo>
                  <a:lnTo>
                    <a:pt x="16672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20914" y="381842"/>
              <a:ext cx="257810" cy="274955"/>
            </a:xfrm>
            <a:custGeom>
              <a:avLst/>
              <a:gdLst/>
              <a:ahLst/>
              <a:cxnLst/>
              <a:rect l="l" t="t" r="r" b="b"/>
              <a:pathLst>
                <a:path w="257809" h="274955">
                  <a:moveTo>
                    <a:pt x="84734" y="17068"/>
                  </a:moveTo>
                  <a:lnTo>
                    <a:pt x="55335" y="21917"/>
                  </a:lnTo>
                  <a:lnTo>
                    <a:pt x="31965" y="35509"/>
                  </a:lnTo>
                  <a:lnTo>
                    <a:pt x="16540" y="56416"/>
                  </a:lnTo>
                  <a:lnTo>
                    <a:pt x="10972" y="83210"/>
                  </a:lnTo>
                  <a:lnTo>
                    <a:pt x="15268" y="106770"/>
                  </a:lnTo>
                  <a:lnTo>
                    <a:pt x="27279" y="126072"/>
                  </a:lnTo>
                  <a:lnTo>
                    <a:pt x="45691" y="140174"/>
                  </a:lnTo>
                  <a:lnTo>
                    <a:pt x="69189" y="148132"/>
                  </a:lnTo>
                  <a:lnTo>
                    <a:pt x="69189" y="191414"/>
                  </a:lnTo>
                  <a:lnTo>
                    <a:pt x="50877" y="191766"/>
                  </a:lnTo>
                  <a:lnTo>
                    <a:pt x="0" y="192024"/>
                  </a:lnTo>
                  <a:lnTo>
                    <a:pt x="4267" y="217931"/>
                  </a:lnTo>
                  <a:lnTo>
                    <a:pt x="42338" y="217727"/>
                  </a:lnTo>
                  <a:lnTo>
                    <a:pt x="84353" y="216522"/>
                  </a:lnTo>
                  <a:lnTo>
                    <a:pt x="128311" y="213431"/>
                  </a:lnTo>
                  <a:lnTo>
                    <a:pt x="172211" y="207568"/>
                  </a:lnTo>
                  <a:lnTo>
                    <a:pt x="170154" y="190195"/>
                  </a:lnTo>
                  <a:lnTo>
                    <a:pt x="100584" y="190195"/>
                  </a:lnTo>
                  <a:lnTo>
                    <a:pt x="100584" y="147827"/>
                  </a:lnTo>
                  <a:lnTo>
                    <a:pt x="123986" y="139917"/>
                  </a:lnTo>
                  <a:lnTo>
                    <a:pt x="142189" y="125920"/>
                  </a:lnTo>
                  <a:lnTo>
                    <a:pt x="144461" y="122224"/>
                  </a:lnTo>
                  <a:lnTo>
                    <a:pt x="84734" y="122224"/>
                  </a:lnTo>
                  <a:lnTo>
                    <a:pt x="67427" y="119514"/>
                  </a:lnTo>
                  <a:lnTo>
                    <a:pt x="53721" y="111747"/>
                  </a:lnTo>
                  <a:lnTo>
                    <a:pt x="44700" y="99464"/>
                  </a:lnTo>
                  <a:lnTo>
                    <a:pt x="41452" y="83210"/>
                  </a:lnTo>
                  <a:lnTo>
                    <a:pt x="44700" y="66908"/>
                  </a:lnTo>
                  <a:lnTo>
                    <a:pt x="53721" y="54521"/>
                  </a:lnTo>
                  <a:lnTo>
                    <a:pt x="67427" y="46648"/>
                  </a:lnTo>
                  <a:lnTo>
                    <a:pt x="84734" y="43891"/>
                  </a:lnTo>
                  <a:lnTo>
                    <a:pt x="143492" y="43891"/>
                  </a:lnTo>
                  <a:lnTo>
                    <a:pt x="137350" y="35509"/>
                  </a:lnTo>
                  <a:lnTo>
                    <a:pt x="114085" y="21917"/>
                  </a:lnTo>
                  <a:lnTo>
                    <a:pt x="84734" y="17068"/>
                  </a:lnTo>
                  <a:close/>
                </a:path>
                <a:path w="257809" h="274955">
                  <a:moveTo>
                    <a:pt x="169468" y="184403"/>
                  </a:moveTo>
                  <a:lnTo>
                    <a:pt x="152747" y="186466"/>
                  </a:lnTo>
                  <a:lnTo>
                    <a:pt x="135597" y="188099"/>
                  </a:lnTo>
                  <a:lnTo>
                    <a:pt x="118162" y="189333"/>
                  </a:lnTo>
                  <a:lnTo>
                    <a:pt x="100584" y="190195"/>
                  </a:lnTo>
                  <a:lnTo>
                    <a:pt x="170154" y="190195"/>
                  </a:lnTo>
                  <a:lnTo>
                    <a:pt x="169468" y="184403"/>
                  </a:lnTo>
                  <a:close/>
                </a:path>
                <a:path w="257809" h="274955">
                  <a:moveTo>
                    <a:pt x="143492" y="43891"/>
                  </a:moveTo>
                  <a:lnTo>
                    <a:pt x="84734" y="43891"/>
                  </a:lnTo>
                  <a:lnTo>
                    <a:pt x="101993" y="46648"/>
                  </a:lnTo>
                  <a:lnTo>
                    <a:pt x="115595" y="54521"/>
                  </a:lnTo>
                  <a:lnTo>
                    <a:pt x="124510" y="66908"/>
                  </a:lnTo>
                  <a:lnTo>
                    <a:pt x="127711" y="83210"/>
                  </a:lnTo>
                  <a:lnTo>
                    <a:pt x="124510" y="99464"/>
                  </a:lnTo>
                  <a:lnTo>
                    <a:pt x="115595" y="111747"/>
                  </a:lnTo>
                  <a:lnTo>
                    <a:pt x="101993" y="119514"/>
                  </a:lnTo>
                  <a:lnTo>
                    <a:pt x="84734" y="122224"/>
                  </a:lnTo>
                  <a:lnTo>
                    <a:pt x="144461" y="122224"/>
                  </a:lnTo>
                  <a:lnTo>
                    <a:pt x="153990" y="106722"/>
                  </a:lnTo>
                  <a:lnTo>
                    <a:pt x="158191" y="83210"/>
                  </a:lnTo>
                  <a:lnTo>
                    <a:pt x="152671" y="56416"/>
                  </a:lnTo>
                  <a:lnTo>
                    <a:pt x="143492" y="43891"/>
                  </a:lnTo>
                  <a:close/>
                </a:path>
                <a:path w="257809" h="274955">
                  <a:moveTo>
                    <a:pt x="217017" y="0"/>
                  </a:moveTo>
                  <a:lnTo>
                    <a:pt x="185623" y="0"/>
                  </a:lnTo>
                  <a:lnTo>
                    <a:pt x="185623" y="274929"/>
                  </a:lnTo>
                  <a:lnTo>
                    <a:pt x="217017" y="274929"/>
                  </a:lnTo>
                  <a:lnTo>
                    <a:pt x="217017" y="137160"/>
                  </a:lnTo>
                  <a:lnTo>
                    <a:pt x="257555" y="137160"/>
                  </a:lnTo>
                  <a:lnTo>
                    <a:pt x="257555" y="110947"/>
                  </a:lnTo>
                  <a:lnTo>
                    <a:pt x="217017" y="110947"/>
                  </a:lnTo>
                  <a:lnTo>
                    <a:pt x="21701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471383" y="381537"/>
            <a:ext cx="236220" cy="272415"/>
          </a:xfrm>
          <a:custGeom>
            <a:avLst/>
            <a:gdLst/>
            <a:ahLst/>
            <a:cxnLst/>
            <a:rect l="l" t="t" r="r" b="b"/>
            <a:pathLst>
              <a:path w="236219" h="272415">
                <a:moveTo>
                  <a:pt x="77724" y="179831"/>
                </a:moveTo>
                <a:lnTo>
                  <a:pt x="46634" y="179831"/>
                </a:lnTo>
                <a:lnTo>
                  <a:pt x="46634" y="272186"/>
                </a:lnTo>
                <a:lnTo>
                  <a:pt x="236219" y="272186"/>
                </a:lnTo>
                <a:lnTo>
                  <a:pt x="236219" y="247497"/>
                </a:lnTo>
                <a:lnTo>
                  <a:pt x="77724" y="247497"/>
                </a:lnTo>
                <a:lnTo>
                  <a:pt x="77724" y="225856"/>
                </a:lnTo>
                <a:lnTo>
                  <a:pt x="236219" y="225856"/>
                </a:lnTo>
                <a:lnTo>
                  <a:pt x="236219" y="202082"/>
                </a:lnTo>
                <a:lnTo>
                  <a:pt x="77724" y="202082"/>
                </a:lnTo>
                <a:lnTo>
                  <a:pt x="77724" y="179831"/>
                </a:lnTo>
                <a:close/>
              </a:path>
              <a:path w="236219" h="272415">
                <a:moveTo>
                  <a:pt x="236219" y="225856"/>
                </a:moveTo>
                <a:lnTo>
                  <a:pt x="205130" y="225856"/>
                </a:lnTo>
                <a:lnTo>
                  <a:pt x="205130" y="247497"/>
                </a:lnTo>
                <a:lnTo>
                  <a:pt x="236219" y="247497"/>
                </a:lnTo>
                <a:lnTo>
                  <a:pt x="236219" y="225856"/>
                </a:lnTo>
                <a:close/>
              </a:path>
              <a:path w="236219" h="272415">
                <a:moveTo>
                  <a:pt x="236219" y="179831"/>
                </a:moveTo>
                <a:lnTo>
                  <a:pt x="205130" y="179831"/>
                </a:lnTo>
                <a:lnTo>
                  <a:pt x="205130" y="202082"/>
                </a:lnTo>
                <a:lnTo>
                  <a:pt x="236219" y="202082"/>
                </a:lnTo>
                <a:lnTo>
                  <a:pt x="236219" y="179831"/>
                </a:lnTo>
                <a:close/>
              </a:path>
              <a:path w="236219" h="272415">
                <a:moveTo>
                  <a:pt x="185013" y="5486"/>
                </a:moveTo>
                <a:lnTo>
                  <a:pt x="155448" y="5486"/>
                </a:lnTo>
                <a:lnTo>
                  <a:pt x="155448" y="135940"/>
                </a:lnTo>
                <a:lnTo>
                  <a:pt x="110642" y="135940"/>
                </a:lnTo>
                <a:lnTo>
                  <a:pt x="110642" y="157276"/>
                </a:lnTo>
                <a:lnTo>
                  <a:pt x="155448" y="157276"/>
                </a:lnTo>
                <a:lnTo>
                  <a:pt x="155448" y="169468"/>
                </a:lnTo>
                <a:lnTo>
                  <a:pt x="185013" y="169468"/>
                </a:lnTo>
                <a:lnTo>
                  <a:pt x="185013" y="5486"/>
                </a:lnTo>
                <a:close/>
              </a:path>
              <a:path w="236219" h="272415">
                <a:moveTo>
                  <a:pt x="89001" y="128015"/>
                </a:moveTo>
                <a:lnTo>
                  <a:pt x="58826" y="128015"/>
                </a:lnTo>
                <a:lnTo>
                  <a:pt x="58826" y="169163"/>
                </a:lnTo>
                <a:lnTo>
                  <a:pt x="89001" y="169163"/>
                </a:lnTo>
                <a:lnTo>
                  <a:pt x="89001" y="128015"/>
                </a:lnTo>
                <a:close/>
              </a:path>
              <a:path w="236219" h="272415">
                <a:moveTo>
                  <a:pt x="142341" y="97231"/>
                </a:moveTo>
                <a:lnTo>
                  <a:pt x="106427" y="101555"/>
                </a:lnTo>
                <a:lnTo>
                  <a:pt x="68313" y="103936"/>
                </a:lnTo>
                <a:lnTo>
                  <a:pt x="31627" y="104946"/>
                </a:lnTo>
                <a:lnTo>
                  <a:pt x="0" y="105155"/>
                </a:lnTo>
                <a:lnTo>
                  <a:pt x="3047" y="129235"/>
                </a:lnTo>
                <a:lnTo>
                  <a:pt x="15363" y="129173"/>
                </a:lnTo>
                <a:lnTo>
                  <a:pt x="28879" y="128968"/>
                </a:lnTo>
                <a:lnTo>
                  <a:pt x="43424" y="128592"/>
                </a:lnTo>
                <a:lnTo>
                  <a:pt x="58826" y="128015"/>
                </a:lnTo>
                <a:lnTo>
                  <a:pt x="89001" y="128015"/>
                </a:lnTo>
                <a:lnTo>
                  <a:pt x="89001" y="126187"/>
                </a:lnTo>
                <a:lnTo>
                  <a:pt x="103322" y="124996"/>
                </a:lnTo>
                <a:lnTo>
                  <a:pt x="117386" y="123291"/>
                </a:lnTo>
                <a:lnTo>
                  <a:pt x="131049" y="121129"/>
                </a:lnTo>
                <a:lnTo>
                  <a:pt x="144170" y="118567"/>
                </a:lnTo>
                <a:lnTo>
                  <a:pt x="142341" y="97231"/>
                </a:lnTo>
                <a:close/>
              </a:path>
              <a:path w="236219" h="272415">
                <a:moveTo>
                  <a:pt x="72847" y="9753"/>
                </a:moveTo>
                <a:lnTo>
                  <a:pt x="48420" y="12663"/>
                </a:lnTo>
                <a:lnTo>
                  <a:pt x="29451" y="20916"/>
                </a:lnTo>
                <a:lnTo>
                  <a:pt x="17168" y="33799"/>
                </a:lnTo>
                <a:lnTo>
                  <a:pt x="12801" y="50596"/>
                </a:lnTo>
                <a:lnTo>
                  <a:pt x="17168" y="67698"/>
                </a:lnTo>
                <a:lnTo>
                  <a:pt x="29451" y="80657"/>
                </a:lnTo>
                <a:lnTo>
                  <a:pt x="48420" y="88873"/>
                </a:lnTo>
                <a:lnTo>
                  <a:pt x="72847" y="91744"/>
                </a:lnTo>
                <a:lnTo>
                  <a:pt x="97402" y="88873"/>
                </a:lnTo>
                <a:lnTo>
                  <a:pt x="116357" y="80657"/>
                </a:lnTo>
                <a:lnTo>
                  <a:pt x="126589" y="69799"/>
                </a:lnTo>
                <a:lnTo>
                  <a:pt x="72847" y="69799"/>
                </a:lnTo>
                <a:lnTo>
                  <a:pt x="59793" y="68513"/>
                </a:lnTo>
                <a:lnTo>
                  <a:pt x="49796" y="64770"/>
                </a:lnTo>
                <a:lnTo>
                  <a:pt x="43400" y="58740"/>
                </a:lnTo>
                <a:lnTo>
                  <a:pt x="41147" y="50596"/>
                </a:lnTo>
                <a:lnTo>
                  <a:pt x="43400" y="42629"/>
                </a:lnTo>
                <a:lnTo>
                  <a:pt x="49796" y="36690"/>
                </a:lnTo>
                <a:lnTo>
                  <a:pt x="59793" y="32980"/>
                </a:lnTo>
                <a:lnTo>
                  <a:pt x="72847" y="31699"/>
                </a:lnTo>
                <a:lnTo>
                  <a:pt x="126577" y="31699"/>
                </a:lnTo>
                <a:lnTo>
                  <a:pt x="116357" y="20916"/>
                </a:lnTo>
                <a:lnTo>
                  <a:pt x="97402" y="12663"/>
                </a:lnTo>
                <a:lnTo>
                  <a:pt x="72847" y="9753"/>
                </a:lnTo>
                <a:close/>
              </a:path>
              <a:path w="236219" h="272415">
                <a:moveTo>
                  <a:pt x="126577" y="31699"/>
                </a:moveTo>
                <a:lnTo>
                  <a:pt x="72847" y="31699"/>
                </a:lnTo>
                <a:lnTo>
                  <a:pt x="86077" y="32980"/>
                </a:lnTo>
                <a:lnTo>
                  <a:pt x="96164" y="36690"/>
                </a:lnTo>
                <a:lnTo>
                  <a:pt x="102593" y="42629"/>
                </a:lnTo>
                <a:lnTo>
                  <a:pt x="104851" y="50596"/>
                </a:lnTo>
                <a:lnTo>
                  <a:pt x="102593" y="58740"/>
                </a:lnTo>
                <a:lnTo>
                  <a:pt x="96164" y="64770"/>
                </a:lnTo>
                <a:lnTo>
                  <a:pt x="86077" y="68513"/>
                </a:lnTo>
                <a:lnTo>
                  <a:pt x="72847" y="69799"/>
                </a:lnTo>
                <a:lnTo>
                  <a:pt x="126589" y="69799"/>
                </a:lnTo>
                <a:lnTo>
                  <a:pt x="128568" y="67698"/>
                </a:lnTo>
                <a:lnTo>
                  <a:pt x="132892" y="50596"/>
                </a:lnTo>
                <a:lnTo>
                  <a:pt x="128568" y="33799"/>
                </a:lnTo>
                <a:lnTo>
                  <a:pt x="126577" y="31699"/>
                </a:lnTo>
                <a:close/>
              </a:path>
              <a:path w="236219" h="272415">
                <a:moveTo>
                  <a:pt x="236219" y="0"/>
                </a:moveTo>
                <a:lnTo>
                  <a:pt x="206349" y="0"/>
                </a:lnTo>
                <a:lnTo>
                  <a:pt x="206349" y="170078"/>
                </a:lnTo>
                <a:lnTo>
                  <a:pt x="236219" y="170078"/>
                </a:lnTo>
                <a:lnTo>
                  <a:pt x="23621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22462" y="381232"/>
            <a:ext cx="1350645" cy="276225"/>
          </a:xfrm>
          <a:custGeom>
            <a:avLst/>
            <a:gdLst/>
            <a:ahLst/>
            <a:cxnLst/>
            <a:rect l="l" t="t" r="r" b="b"/>
            <a:pathLst>
              <a:path w="1350645" h="276225">
                <a:moveTo>
                  <a:pt x="249326" y="215493"/>
                </a:moveTo>
                <a:lnTo>
                  <a:pt x="0" y="215493"/>
                </a:lnTo>
                <a:lnTo>
                  <a:pt x="0" y="241401"/>
                </a:lnTo>
                <a:lnTo>
                  <a:pt x="249326" y="241401"/>
                </a:lnTo>
                <a:lnTo>
                  <a:pt x="249326" y="215493"/>
                </a:lnTo>
                <a:close/>
              </a:path>
              <a:path w="1350645" h="276225">
                <a:moveTo>
                  <a:pt x="1302258" y="182879"/>
                </a:moveTo>
                <a:lnTo>
                  <a:pt x="1256585" y="188037"/>
                </a:lnTo>
                <a:lnTo>
                  <a:pt x="1210056" y="190766"/>
                </a:lnTo>
                <a:lnTo>
                  <a:pt x="1165355" y="191838"/>
                </a:lnTo>
                <a:lnTo>
                  <a:pt x="1125169" y="192024"/>
                </a:lnTo>
                <a:lnTo>
                  <a:pt x="1129131" y="217931"/>
                </a:lnTo>
                <a:lnTo>
                  <a:pt x="1168560" y="217655"/>
                </a:lnTo>
                <a:lnTo>
                  <a:pt x="1212303" y="216179"/>
                </a:lnTo>
                <a:lnTo>
                  <a:pt x="1258276" y="212531"/>
                </a:lnTo>
                <a:lnTo>
                  <a:pt x="1304391" y="205739"/>
                </a:lnTo>
                <a:lnTo>
                  <a:pt x="1302258" y="182879"/>
                </a:lnTo>
                <a:close/>
              </a:path>
              <a:path w="1350645" h="276225">
                <a:moveTo>
                  <a:pt x="701268" y="182270"/>
                </a:moveTo>
                <a:lnTo>
                  <a:pt x="669874" y="182270"/>
                </a:lnTo>
                <a:lnTo>
                  <a:pt x="669874" y="275843"/>
                </a:lnTo>
                <a:lnTo>
                  <a:pt x="701268" y="275843"/>
                </a:lnTo>
                <a:lnTo>
                  <a:pt x="701268" y="182270"/>
                </a:lnTo>
                <a:close/>
              </a:path>
              <a:path w="1350645" h="276225">
                <a:moveTo>
                  <a:pt x="811301" y="156362"/>
                </a:moveTo>
                <a:lnTo>
                  <a:pt x="561670" y="156362"/>
                </a:lnTo>
                <a:lnTo>
                  <a:pt x="561670" y="182270"/>
                </a:lnTo>
                <a:lnTo>
                  <a:pt x="811301" y="182270"/>
                </a:lnTo>
                <a:lnTo>
                  <a:pt x="811301" y="156362"/>
                </a:lnTo>
                <a:close/>
              </a:path>
              <a:path w="1350645" h="276225">
                <a:moveTo>
                  <a:pt x="59131" y="19507"/>
                </a:moveTo>
                <a:lnTo>
                  <a:pt x="28041" y="19507"/>
                </a:lnTo>
                <a:lnTo>
                  <a:pt x="28041" y="164591"/>
                </a:lnTo>
                <a:lnTo>
                  <a:pt x="220675" y="164591"/>
                </a:lnTo>
                <a:lnTo>
                  <a:pt x="220675" y="139293"/>
                </a:lnTo>
                <a:lnTo>
                  <a:pt x="59131" y="139293"/>
                </a:lnTo>
                <a:lnTo>
                  <a:pt x="59131" y="92659"/>
                </a:lnTo>
                <a:lnTo>
                  <a:pt x="220675" y="92659"/>
                </a:lnTo>
                <a:lnTo>
                  <a:pt x="220675" y="67665"/>
                </a:lnTo>
                <a:lnTo>
                  <a:pt x="59131" y="67665"/>
                </a:lnTo>
                <a:lnTo>
                  <a:pt x="59131" y="19507"/>
                </a:lnTo>
                <a:close/>
              </a:path>
              <a:path w="1350645" h="276225">
                <a:moveTo>
                  <a:pt x="220675" y="92659"/>
                </a:moveTo>
                <a:lnTo>
                  <a:pt x="189585" y="92659"/>
                </a:lnTo>
                <a:lnTo>
                  <a:pt x="189585" y="139293"/>
                </a:lnTo>
                <a:lnTo>
                  <a:pt x="220675" y="139293"/>
                </a:lnTo>
                <a:lnTo>
                  <a:pt x="220675" y="92659"/>
                </a:lnTo>
                <a:close/>
              </a:path>
              <a:path w="1350645" h="276225">
                <a:moveTo>
                  <a:pt x="220675" y="19507"/>
                </a:moveTo>
                <a:lnTo>
                  <a:pt x="189585" y="19507"/>
                </a:lnTo>
                <a:lnTo>
                  <a:pt x="189585" y="67665"/>
                </a:lnTo>
                <a:lnTo>
                  <a:pt x="220675" y="67665"/>
                </a:lnTo>
                <a:lnTo>
                  <a:pt x="220675" y="19507"/>
                </a:lnTo>
                <a:close/>
              </a:path>
              <a:path w="1350645" h="276225">
                <a:moveTo>
                  <a:pt x="1212646" y="19812"/>
                </a:moveTo>
                <a:lnTo>
                  <a:pt x="1182847" y="24660"/>
                </a:lnTo>
                <a:lnTo>
                  <a:pt x="1159192" y="38252"/>
                </a:lnTo>
                <a:lnTo>
                  <a:pt x="1143595" y="59159"/>
                </a:lnTo>
                <a:lnTo>
                  <a:pt x="1137970" y="85953"/>
                </a:lnTo>
                <a:lnTo>
                  <a:pt x="1143595" y="112747"/>
                </a:lnTo>
                <a:lnTo>
                  <a:pt x="1159192" y="133654"/>
                </a:lnTo>
                <a:lnTo>
                  <a:pt x="1182847" y="147246"/>
                </a:lnTo>
                <a:lnTo>
                  <a:pt x="1212646" y="152095"/>
                </a:lnTo>
                <a:lnTo>
                  <a:pt x="1242493" y="147246"/>
                </a:lnTo>
                <a:lnTo>
                  <a:pt x="1266253" y="133654"/>
                </a:lnTo>
                <a:lnTo>
                  <a:pt x="1272548" y="125272"/>
                </a:lnTo>
                <a:lnTo>
                  <a:pt x="1212646" y="125272"/>
                </a:lnTo>
                <a:lnTo>
                  <a:pt x="1195116" y="122472"/>
                </a:lnTo>
                <a:lnTo>
                  <a:pt x="1181214" y="114528"/>
                </a:lnTo>
                <a:lnTo>
                  <a:pt x="1172056" y="102127"/>
                </a:lnTo>
                <a:lnTo>
                  <a:pt x="1168755" y="85953"/>
                </a:lnTo>
                <a:lnTo>
                  <a:pt x="1172056" y="69651"/>
                </a:lnTo>
                <a:lnTo>
                  <a:pt x="1181214" y="57264"/>
                </a:lnTo>
                <a:lnTo>
                  <a:pt x="1195116" y="49391"/>
                </a:lnTo>
                <a:lnTo>
                  <a:pt x="1212646" y="46634"/>
                </a:lnTo>
                <a:lnTo>
                  <a:pt x="1272548" y="46634"/>
                </a:lnTo>
                <a:lnTo>
                  <a:pt x="1266253" y="38252"/>
                </a:lnTo>
                <a:lnTo>
                  <a:pt x="1242493" y="24660"/>
                </a:lnTo>
                <a:lnTo>
                  <a:pt x="1212646" y="19812"/>
                </a:lnTo>
                <a:close/>
              </a:path>
              <a:path w="1350645" h="276225">
                <a:moveTo>
                  <a:pt x="1272548" y="46634"/>
                </a:moveTo>
                <a:lnTo>
                  <a:pt x="1212646" y="46634"/>
                </a:lnTo>
                <a:lnTo>
                  <a:pt x="1230353" y="49391"/>
                </a:lnTo>
                <a:lnTo>
                  <a:pt x="1244345" y="57264"/>
                </a:lnTo>
                <a:lnTo>
                  <a:pt x="1253537" y="69651"/>
                </a:lnTo>
                <a:lnTo>
                  <a:pt x="1256842" y="85953"/>
                </a:lnTo>
                <a:lnTo>
                  <a:pt x="1253537" y="102127"/>
                </a:lnTo>
                <a:lnTo>
                  <a:pt x="1244346" y="114528"/>
                </a:lnTo>
                <a:lnTo>
                  <a:pt x="1230353" y="122472"/>
                </a:lnTo>
                <a:lnTo>
                  <a:pt x="1212646" y="125272"/>
                </a:lnTo>
                <a:lnTo>
                  <a:pt x="1272548" y="125272"/>
                </a:lnTo>
                <a:lnTo>
                  <a:pt x="1281955" y="112747"/>
                </a:lnTo>
                <a:lnTo>
                  <a:pt x="1287627" y="85953"/>
                </a:lnTo>
                <a:lnTo>
                  <a:pt x="1281955" y="59159"/>
                </a:lnTo>
                <a:lnTo>
                  <a:pt x="1272548" y="46634"/>
                </a:lnTo>
                <a:close/>
              </a:path>
              <a:path w="1350645" h="276225">
                <a:moveTo>
                  <a:pt x="686028" y="10667"/>
                </a:moveTo>
                <a:lnTo>
                  <a:pt x="646180" y="14963"/>
                </a:lnTo>
                <a:lnTo>
                  <a:pt x="615276" y="27203"/>
                </a:lnTo>
                <a:lnTo>
                  <a:pt x="595288" y="46415"/>
                </a:lnTo>
                <a:lnTo>
                  <a:pt x="588187" y="71627"/>
                </a:lnTo>
                <a:lnTo>
                  <a:pt x="595288" y="97016"/>
                </a:lnTo>
                <a:lnTo>
                  <a:pt x="615276" y="116319"/>
                </a:lnTo>
                <a:lnTo>
                  <a:pt x="646180" y="128592"/>
                </a:lnTo>
                <a:lnTo>
                  <a:pt x="686028" y="132892"/>
                </a:lnTo>
                <a:lnTo>
                  <a:pt x="725700" y="128592"/>
                </a:lnTo>
                <a:lnTo>
                  <a:pt x="756513" y="116319"/>
                </a:lnTo>
                <a:lnTo>
                  <a:pt x="765533" y="107594"/>
                </a:lnTo>
                <a:lnTo>
                  <a:pt x="686028" y="107594"/>
                </a:lnTo>
                <a:lnTo>
                  <a:pt x="659072" y="105146"/>
                </a:lnTo>
                <a:lnTo>
                  <a:pt x="638403" y="98069"/>
                </a:lnTo>
                <a:lnTo>
                  <a:pt x="625163" y="86763"/>
                </a:lnTo>
                <a:lnTo>
                  <a:pt x="620496" y="71627"/>
                </a:lnTo>
                <a:lnTo>
                  <a:pt x="625163" y="56668"/>
                </a:lnTo>
                <a:lnTo>
                  <a:pt x="638403" y="45453"/>
                </a:lnTo>
                <a:lnTo>
                  <a:pt x="659072" y="38409"/>
                </a:lnTo>
                <a:lnTo>
                  <a:pt x="686028" y="35966"/>
                </a:lnTo>
                <a:lnTo>
                  <a:pt x="765615" y="35966"/>
                </a:lnTo>
                <a:lnTo>
                  <a:pt x="756513" y="27203"/>
                </a:lnTo>
                <a:lnTo>
                  <a:pt x="725700" y="14963"/>
                </a:lnTo>
                <a:lnTo>
                  <a:pt x="686028" y="10667"/>
                </a:lnTo>
                <a:close/>
              </a:path>
              <a:path w="1350645" h="276225">
                <a:moveTo>
                  <a:pt x="765615" y="35966"/>
                </a:moveTo>
                <a:lnTo>
                  <a:pt x="686028" y="35966"/>
                </a:lnTo>
                <a:lnTo>
                  <a:pt x="712808" y="38409"/>
                </a:lnTo>
                <a:lnTo>
                  <a:pt x="733386" y="45453"/>
                </a:lnTo>
                <a:lnTo>
                  <a:pt x="746593" y="56668"/>
                </a:lnTo>
                <a:lnTo>
                  <a:pt x="751255" y="71627"/>
                </a:lnTo>
                <a:lnTo>
                  <a:pt x="746593" y="86763"/>
                </a:lnTo>
                <a:lnTo>
                  <a:pt x="733386" y="98069"/>
                </a:lnTo>
                <a:lnTo>
                  <a:pt x="712808" y="105146"/>
                </a:lnTo>
                <a:lnTo>
                  <a:pt x="686028" y="107594"/>
                </a:lnTo>
                <a:lnTo>
                  <a:pt x="765533" y="107594"/>
                </a:lnTo>
                <a:lnTo>
                  <a:pt x="776468" y="97016"/>
                </a:lnTo>
                <a:lnTo>
                  <a:pt x="783564" y="71627"/>
                </a:lnTo>
                <a:lnTo>
                  <a:pt x="776468" y="46415"/>
                </a:lnTo>
                <a:lnTo>
                  <a:pt x="765615" y="35966"/>
                </a:lnTo>
                <a:close/>
              </a:path>
              <a:path w="1350645" h="276225">
                <a:moveTo>
                  <a:pt x="1071257" y="304"/>
                </a:moveTo>
                <a:lnTo>
                  <a:pt x="1039863" y="304"/>
                </a:lnTo>
                <a:lnTo>
                  <a:pt x="1039863" y="98755"/>
                </a:lnTo>
                <a:lnTo>
                  <a:pt x="985608" y="98755"/>
                </a:lnTo>
                <a:lnTo>
                  <a:pt x="985608" y="124663"/>
                </a:lnTo>
                <a:lnTo>
                  <a:pt x="1039863" y="124663"/>
                </a:lnTo>
                <a:lnTo>
                  <a:pt x="1039863" y="276148"/>
                </a:lnTo>
                <a:lnTo>
                  <a:pt x="1071257" y="276148"/>
                </a:lnTo>
                <a:lnTo>
                  <a:pt x="1071257" y="304"/>
                </a:lnTo>
                <a:close/>
              </a:path>
              <a:path w="1350645" h="276225">
                <a:moveTo>
                  <a:pt x="941717" y="53644"/>
                </a:moveTo>
                <a:lnTo>
                  <a:pt x="910018" y="53644"/>
                </a:lnTo>
                <a:lnTo>
                  <a:pt x="910018" y="75895"/>
                </a:lnTo>
                <a:lnTo>
                  <a:pt x="905022" y="113128"/>
                </a:lnTo>
                <a:lnTo>
                  <a:pt x="890854" y="148132"/>
                </a:lnTo>
                <a:lnTo>
                  <a:pt x="868741" y="177650"/>
                </a:lnTo>
                <a:lnTo>
                  <a:pt x="839914" y="198424"/>
                </a:lnTo>
                <a:lnTo>
                  <a:pt x="858507" y="223418"/>
                </a:lnTo>
                <a:lnTo>
                  <a:pt x="880914" y="208054"/>
                </a:lnTo>
                <a:lnTo>
                  <a:pt x="899921" y="187375"/>
                </a:lnTo>
                <a:lnTo>
                  <a:pt x="915214" y="162467"/>
                </a:lnTo>
                <a:lnTo>
                  <a:pt x="926477" y="134416"/>
                </a:lnTo>
                <a:lnTo>
                  <a:pt x="956522" y="134416"/>
                </a:lnTo>
                <a:lnTo>
                  <a:pt x="946670" y="111071"/>
                </a:lnTo>
                <a:lnTo>
                  <a:pt x="941717" y="75895"/>
                </a:lnTo>
                <a:lnTo>
                  <a:pt x="941717" y="53644"/>
                </a:lnTo>
                <a:close/>
              </a:path>
              <a:path w="1350645" h="276225">
                <a:moveTo>
                  <a:pt x="956522" y="134416"/>
                </a:moveTo>
                <a:lnTo>
                  <a:pt x="926477" y="134416"/>
                </a:lnTo>
                <a:lnTo>
                  <a:pt x="937683" y="160834"/>
                </a:lnTo>
                <a:lnTo>
                  <a:pt x="952804" y="184137"/>
                </a:lnTo>
                <a:lnTo>
                  <a:pt x="971526" y="203382"/>
                </a:lnTo>
                <a:lnTo>
                  <a:pt x="993533" y="217627"/>
                </a:lnTo>
                <a:lnTo>
                  <a:pt x="1011821" y="192938"/>
                </a:lnTo>
                <a:lnTo>
                  <a:pt x="982865" y="172850"/>
                </a:lnTo>
                <a:lnTo>
                  <a:pt x="960767" y="144475"/>
                </a:lnTo>
                <a:lnTo>
                  <a:pt x="956522" y="134416"/>
                </a:lnTo>
                <a:close/>
              </a:path>
              <a:path w="1350645" h="276225">
                <a:moveTo>
                  <a:pt x="1001458" y="28041"/>
                </a:moveTo>
                <a:lnTo>
                  <a:pt x="850582" y="28041"/>
                </a:lnTo>
                <a:lnTo>
                  <a:pt x="850582" y="53644"/>
                </a:lnTo>
                <a:lnTo>
                  <a:pt x="1001458" y="53644"/>
                </a:lnTo>
                <a:lnTo>
                  <a:pt x="1001458" y="28041"/>
                </a:lnTo>
                <a:close/>
              </a:path>
              <a:path w="1350645" h="276225">
                <a:moveTo>
                  <a:pt x="417233" y="24993"/>
                </a:moveTo>
                <a:lnTo>
                  <a:pt x="291350" y="24993"/>
                </a:lnTo>
                <a:lnTo>
                  <a:pt x="291350" y="50596"/>
                </a:lnTo>
                <a:lnTo>
                  <a:pt x="386143" y="50596"/>
                </a:lnTo>
                <a:lnTo>
                  <a:pt x="386143" y="102107"/>
                </a:lnTo>
                <a:lnTo>
                  <a:pt x="291960" y="102107"/>
                </a:lnTo>
                <a:lnTo>
                  <a:pt x="291960" y="210921"/>
                </a:lnTo>
                <a:lnTo>
                  <a:pt x="314515" y="210921"/>
                </a:lnTo>
                <a:lnTo>
                  <a:pt x="350367" y="210516"/>
                </a:lnTo>
                <a:lnTo>
                  <a:pt x="382790" y="209054"/>
                </a:lnTo>
                <a:lnTo>
                  <a:pt x="413613" y="206163"/>
                </a:lnTo>
                <a:lnTo>
                  <a:pt x="444665" y="201472"/>
                </a:lnTo>
                <a:lnTo>
                  <a:pt x="442509" y="185013"/>
                </a:lnTo>
                <a:lnTo>
                  <a:pt x="323049" y="185013"/>
                </a:lnTo>
                <a:lnTo>
                  <a:pt x="323049" y="127406"/>
                </a:lnTo>
                <a:lnTo>
                  <a:pt x="417233" y="127406"/>
                </a:lnTo>
                <a:lnTo>
                  <a:pt x="417233" y="24993"/>
                </a:lnTo>
                <a:close/>
              </a:path>
              <a:path w="1350645" h="276225">
                <a:moveTo>
                  <a:pt x="441312" y="175869"/>
                </a:moveTo>
                <a:lnTo>
                  <a:pt x="412846" y="180212"/>
                </a:lnTo>
                <a:lnTo>
                  <a:pt x="384581" y="182956"/>
                </a:lnTo>
                <a:lnTo>
                  <a:pt x="355115" y="184442"/>
                </a:lnTo>
                <a:lnTo>
                  <a:pt x="323049" y="185013"/>
                </a:lnTo>
                <a:lnTo>
                  <a:pt x="442509" y="185013"/>
                </a:lnTo>
                <a:lnTo>
                  <a:pt x="441312" y="175869"/>
                </a:lnTo>
                <a:close/>
              </a:path>
              <a:path w="1350645" h="276225">
                <a:moveTo>
                  <a:pt x="1350416" y="304"/>
                </a:moveTo>
                <a:lnTo>
                  <a:pt x="1318717" y="304"/>
                </a:lnTo>
                <a:lnTo>
                  <a:pt x="1318717" y="276148"/>
                </a:lnTo>
                <a:lnTo>
                  <a:pt x="1350416" y="276148"/>
                </a:lnTo>
                <a:lnTo>
                  <a:pt x="1350416" y="304"/>
                </a:lnTo>
                <a:close/>
              </a:path>
              <a:path w="1350645" h="276225">
                <a:moveTo>
                  <a:pt x="494652" y="0"/>
                </a:moveTo>
                <a:lnTo>
                  <a:pt x="462953" y="0"/>
                </a:lnTo>
                <a:lnTo>
                  <a:pt x="462953" y="276148"/>
                </a:lnTo>
                <a:lnTo>
                  <a:pt x="494652" y="276148"/>
                </a:lnTo>
                <a:lnTo>
                  <a:pt x="494652" y="133807"/>
                </a:lnTo>
                <a:lnTo>
                  <a:pt x="537019" y="133807"/>
                </a:lnTo>
                <a:lnTo>
                  <a:pt x="537019" y="107594"/>
                </a:lnTo>
                <a:lnTo>
                  <a:pt x="494652" y="107594"/>
                </a:lnTo>
                <a:lnTo>
                  <a:pt x="494652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524000" y="0"/>
            <a:ext cx="9144000" cy="6858000"/>
            <a:chOff x="1524000" y="0"/>
            <a:chExt cx="9144000" cy="6858000"/>
          </a:xfrm>
        </p:grpSpPr>
        <p:sp>
          <p:nvSpPr>
            <p:cNvPr id="8" name="object 8"/>
            <p:cNvSpPr/>
            <p:nvPr/>
          </p:nvSpPr>
          <p:spPr>
            <a:xfrm>
              <a:off x="3299320" y="379098"/>
              <a:ext cx="531495" cy="278765"/>
            </a:xfrm>
            <a:custGeom>
              <a:avLst/>
              <a:gdLst/>
              <a:ahLst/>
              <a:cxnLst/>
              <a:rect l="l" t="t" r="r" b="b"/>
              <a:pathLst>
                <a:path w="531495" h="278765">
                  <a:moveTo>
                    <a:pt x="224332" y="179222"/>
                  </a:moveTo>
                  <a:lnTo>
                    <a:pt x="38709" y="179222"/>
                  </a:lnTo>
                  <a:lnTo>
                    <a:pt x="38709" y="204520"/>
                  </a:lnTo>
                  <a:lnTo>
                    <a:pt x="192938" y="204520"/>
                  </a:lnTo>
                  <a:lnTo>
                    <a:pt x="192938" y="278282"/>
                  </a:lnTo>
                  <a:lnTo>
                    <a:pt x="224332" y="278282"/>
                  </a:lnTo>
                  <a:lnTo>
                    <a:pt x="224332" y="179222"/>
                  </a:lnTo>
                  <a:close/>
                </a:path>
                <a:path w="531495" h="278765">
                  <a:moveTo>
                    <a:pt x="492213" y="165506"/>
                  </a:moveTo>
                  <a:lnTo>
                    <a:pt x="314515" y="165506"/>
                  </a:lnTo>
                  <a:lnTo>
                    <a:pt x="314515" y="188671"/>
                  </a:lnTo>
                  <a:lnTo>
                    <a:pt x="461124" y="188671"/>
                  </a:lnTo>
                  <a:lnTo>
                    <a:pt x="461124" y="208483"/>
                  </a:lnTo>
                  <a:lnTo>
                    <a:pt x="315125" y="208483"/>
                  </a:lnTo>
                  <a:lnTo>
                    <a:pt x="315125" y="275539"/>
                  </a:lnTo>
                  <a:lnTo>
                    <a:pt x="501357" y="275539"/>
                  </a:lnTo>
                  <a:lnTo>
                    <a:pt x="501357" y="252069"/>
                  </a:lnTo>
                  <a:lnTo>
                    <a:pt x="345909" y="252069"/>
                  </a:lnTo>
                  <a:lnTo>
                    <a:pt x="345909" y="230428"/>
                  </a:lnTo>
                  <a:lnTo>
                    <a:pt x="492213" y="230428"/>
                  </a:lnTo>
                  <a:lnTo>
                    <a:pt x="492213" y="165506"/>
                  </a:lnTo>
                  <a:close/>
                </a:path>
                <a:path w="531495" h="278765">
                  <a:moveTo>
                    <a:pt x="358711" y="59131"/>
                  </a:moveTo>
                  <a:lnTo>
                    <a:pt x="331308" y="62283"/>
                  </a:lnTo>
                  <a:lnTo>
                    <a:pt x="310248" y="71323"/>
                  </a:lnTo>
                  <a:lnTo>
                    <a:pt x="296732" y="85620"/>
                  </a:lnTo>
                  <a:lnTo>
                    <a:pt x="291960" y="104546"/>
                  </a:lnTo>
                  <a:lnTo>
                    <a:pt x="296732" y="123248"/>
                  </a:lnTo>
                  <a:lnTo>
                    <a:pt x="310248" y="137350"/>
                  </a:lnTo>
                  <a:lnTo>
                    <a:pt x="331308" y="146251"/>
                  </a:lnTo>
                  <a:lnTo>
                    <a:pt x="358711" y="149351"/>
                  </a:lnTo>
                  <a:lnTo>
                    <a:pt x="386243" y="146251"/>
                  </a:lnTo>
                  <a:lnTo>
                    <a:pt x="407289" y="137350"/>
                  </a:lnTo>
                  <a:lnTo>
                    <a:pt x="417350" y="126796"/>
                  </a:lnTo>
                  <a:lnTo>
                    <a:pt x="358711" y="126796"/>
                  </a:lnTo>
                  <a:lnTo>
                    <a:pt x="343609" y="125291"/>
                  </a:lnTo>
                  <a:lnTo>
                    <a:pt x="332079" y="120929"/>
                  </a:lnTo>
                  <a:lnTo>
                    <a:pt x="324721" y="113938"/>
                  </a:lnTo>
                  <a:lnTo>
                    <a:pt x="322135" y="104546"/>
                  </a:lnTo>
                  <a:lnTo>
                    <a:pt x="324721" y="94978"/>
                  </a:lnTo>
                  <a:lnTo>
                    <a:pt x="332079" y="87896"/>
                  </a:lnTo>
                  <a:lnTo>
                    <a:pt x="343609" y="83500"/>
                  </a:lnTo>
                  <a:lnTo>
                    <a:pt x="358711" y="81991"/>
                  </a:lnTo>
                  <a:lnTo>
                    <a:pt x="417320" y="81991"/>
                  </a:lnTo>
                  <a:lnTo>
                    <a:pt x="407288" y="71323"/>
                  </a:lnTo>
                  <a:lnTo>
                    <a:pt x="386243" y="62283"/>
                  </a:lnTo>
                  <a:lnTo>
                    <a:pt x="358711" y="59131"/>
                  </a:lnTo>
                  <a:close/>
                </a:path>
                <a:path w="531495" h="278765">
                  <a:moveTo>
                    <a:pt x="417320" y="81991"/>
                  </a:moveTo>
                  <a:lnTo>
                    <a:pt x="358711" y="81991"/>
                  </a:lnTo>
                  <a:lnTo>
                    <a:pt x="373989" y="83500"/>
                  </a:lnTo>
                  <a:lnTo>
                    <a:pt x="385610" y="87896"/>
                  </a:lnTo>
                  <a:lnTo>
                    <a:pt x="393001" y="94978"/>
                  </a:lnTo>
                  <a:lnTo>
                    <a:pt x="395592" y="104546"/>
                  </a:lnTo>
                  <a:lnTo>
                    <a:pt x="393001" y="113938"/>
                  </a:lnTo>
                  <a:lnTo>
                    <a:pt x="385610" y="120929"/>
                  </a:lnTo>
                  <a:lnTo>
                    <a:pt x="373989" y="125291"/>
                  </a:lnTo>
                  <a:lnTo>
                    <a:pt x="358711" y="126796"/>
                  </a:lnTo>
                  <a:lnTo>
                    <a:pt x="417350" y="126796"/>
                  </a:lnTo>
                  <a:lnTo>
                    <a:pt x="420733" y="123248"/>
                  </a:lnTo>
                  <a:lnTo>
                    <a:pt x="425462" y="104546"/>
                  </a:lnTo>
                  <a:lnTo>
                    <a:pt x="420733" y="85620"/>
                  </a:lnTo>
                  <a:lnTo>
                    <a:pt x="417320" y="81991"/>
                  </a:lnTo>
                  <a:close/>
                </a:path>
                <a:path w="531495" h="278765">
                  <a:moveTo>
                    <a:pt x="224332" y="128015"/>
                  </a:moveTo>
                  <a:lnTo>
                    <a:pt x="192938" y="128015"/>
                  </a:lnTo>
                  <a:lnTo>
                    <a:pt x="192938" y="165506"/>
                  </a:lnTo>
                  <a:lnTo>
                    <a:pt x="224332" y="165506"/>
                  </a:lnTo>
                  <a:lnTo>
                    <a:pt x="224332" y="128015"/>
                  </a:lnTo>
                  <a:close/>
                </a:path>
                <a:path w="531495" h="278765">
                  <a:moveTo>
                    <a:pt x="71627" y="17678"/>
                  </a:moveTo>
                  <a:lnTo>
                    <a:pt x="43205" y="22626"/>
                  </a:lnTo>
                  <a:lnTo>
                    <a:pt x="20497" y="36461"/>
                  </a:lnTo>
                  <a:lnTo>
                    <a:pt x="5448" y="57669"/>
                  </a:lnTo>
                  <a:lnTo>
                    <a:pt x="0" y="84734"/>
                  </a:lnTo>
                  <a:lnTo>
                    <a:pt x="5448" y="111671"/>
                  </a:lnTo>
                  <a:lnTo>
                    <a:pt x="20497" y="132892"/>
                  </a:lnTo>
                  <a:lnTo>
                    <a:pt x="43205" y="146799"/>
                  </a:lnTo>
                  <a:lnTo>
                    <a:pt x="71627" y="151790"/>
                  </a:lnTo>
                  <a:lnTo>
                    <a:pt x="88363" y="150304"/>
                  </a:lnTo>
                  <a:lnTo>
                    <a:pt x="103555" y="145618"/>
                  </a:lnTo>
                  <a:lnTo>
                    <a:pt x="116805" y="138074"/>
                  </a:lnTo>
                  <a:lnTo>
                    <a:pt x="127711" y="128015"/>
                  </a:lnTo>
                  <a:lnTo>
                    <a:pt x="224332" y="128015"/>
                  </a:lnTo>
                  <a:lnTo>
                    <a:pt x="224332" y="124967"/>
                  </a:lnTo>
                  <a:lnTo>
                    <a:pt x="71627" y="124967"/>
                  </a:lnTo>
                  <a:lnTo>
                    <a:pt x="55073" y="122067"/>
                  </a:lnTo>
                  <a:lnTo>
                    <a:pt x="41833" y="113880"/>
                  </a:lnTo>
                  <a:lnTo>
                    <a:pt x="33051" y="101179"/>
                  </a:lnTo>
                  <a:lnTo>
                    <a:pt x="29870" y="84734"/>
                  </a:lnTo>
                  <a:lnTo>
                    <a:pt x="33051" y="68241"/>
                  </a:lnTo>
                  <a:lnTo>
                    <a:pt x="41833" y="55435"/>
                  </a:lnTo>
                  <a:lnTo>
                    <a:pt x="55073" y="47143"/>
                  </a:lnTo>
                  <a:lnTo>
                    <a:pt x="71627" y="44196"/>
                  </a:lnTo>
                  <a:lnTo>
                    <a:pt x="224332" y="44196"/>
                  </a:lnTo>
                  <a:lnTo>
                    <a:pt x="224332" y="41452"/>
                  </a:lnTo>
                  <a:lnTo>
                    <a:pt x="127711" y="41452"/>
                  </a:lnTo>
                  <a:lnTo>
                    <a:pt x="116805" y="31565"/>
                  </a:lnTo>
                  <a:lnTo>
                    <a:pt x="103555" y="24079"/>
                  </a:lnTo>
                  <a:lnTo>
                    <a:pt x="88363" y="19335"/>
                  </a:lnTo>
                  <a:lnTo>
                    <a:pt x="71627" y="17678"/>
                  </a:lnTo>
                  <a:close/>
                </a:path>
                <a:path w="531495" h="278765">
                  <a:moveTo>
                    <a:pt x="224332" y="44196"/>
                  </a:moveTo>
                  <a:lnTo>
                    <a:pt x="71627" y="44196"/>
                  </a:lnTo>
                  <a:lnTo>
                    <a:pt x="88182" y="47143"/>
                  </a:lnTo>
                  <a:lnTo>
                    <a:pt x="101422" y="55435"/>
                  </a:lnTo>
                  <a:lnTo>
                    <a:pt x="110204" y="68241"/>
                  </a:lnTo>
                  <a:lnTo>
                    <a:pt x="113385" y="84734"/>
                  </a:lnTo>
                  <a:lnTo>
                    <a:pt x="110204" y="101179"/>
                  </a:lnTo>
                  <a:lnTo>
                    <a:pt x="101422" y="113880"/>
                  </a:lnTo>
                  <a:lnTo>
                    <a:pt x="88182" y="122067"/>
                  </a:lnTo>
                  <a:lnTo>
                    <a:pt x="71627" y="124967"/>
                  </a:lnTo>
                  <a:lnTo>
                    <a:pt x="224332" y="124967"/>
                  </a:lnTo>
                  <a:lnTo>
                    <a:pt x="224332" y="102412"/>
                  </a:lnTo>
                  <a:lnTo>
                    <a:pt x="140817" y="102412"/>
                  </a:lnTo>
                  <a:lnTo>
                    <a:pt x="142341" y="96926"/>
                  </a:lnTo>
                  <a:lnTo>
                    <a:pt x="143256" y="90830"/>
                  </a:lnTo>
                  <a:lnTo>
                    <a:pt x="143256" y="78333"/>
                  </a:lnTo>
                  <a:lnTo>
                    <a:pt x="142341" y="72542"/>
                  </a:lnTo>
                  <a:lnTo>
                    <a:pt x="141122" y="67055"/>
                  </a:lnTo>
                  <a:lnTo>
                    <a:pt x="224332" y="67055"/>
                  </a:lnTo>
                  <a:lnTo>
                    <a:pt x="224332" y="44196"/>
                  </a:lnTo>
                  <a:close/>
                </a:path>
                <a:path w="531495" h="278765">
                  <a:moveTo>
                    <a:pt x="224332" y="67055"/>
                  </a:moveTo>
                  <a:lnTo>
                    <a:pt x="192938" y="67055"/>
                  </a:lnTo>
                  <a:lnTo>
                    <a:pt x="192938" y="102412"/>
                  </a:lnTo>
                  <a:lnTo>
                    <a:pt x="224332" y="102412"/>
                  </a:lnTo>
                  <a:lnTo>
                    <a:pt x="224332" y="67055"/>
                  </a:lnTo>
                  <a:close/>
                </a:path>
                <a:path w="531495" h="278765">
                  <a:moveTo>
                    <a:pt x="224332" y="2438"/>
                  </a:moveTo>
                  <a:lnTo>
                    <a:pt x="192938" y="2743"/>
                  </a:lnTo>
                  <a:lnTo>
                    <a:pt x="192938" y="41452"/>
                  </a:lnTo>
                  <a:lnTo>
                    <a:pt x="224332" y="41452"/>
                  </a:lnTo>
                  <a:lnTo>
                    <a:pt x="224332" y="2438"/>
                  </a:lnTo>
                  <a:close/>
                </a:path>
                <a:path w="531495" h="278765">
                  <a:moveTo>
                    <a:pt x="492213" y="2133"/>
                  </a:moveTo>
                  <a:lnTo>
                    <a:pt x="460819" y="2133"/>
                  </a:lnTo>
                  <a:lnTo>
                    <a:pt x="460819" y="153009"/>
                  </a:lnTo>
                  <a:lnTo>
                    <a:pt x="492213" y="153009"/>
                  </a:lnTo>
                  <a:lnTo>
                    <a:pt x="492213" y="90830"/>
                  </a:lnTo>
                  <a:lnTo>
                    <a:pt x="531228" y="90830"/>
                  </a:lnTo>
                  <a:lnTo>
                    <a:pt x="531228" y="64922"/>
                  </a:lnTo>
                  <a:lnTo>
                    <a:pt x="492213" y="64922"/>
                  </a:lnTo>
                  <a:lnTo>
                    <a:pt x="492213" y="2133"/>
                  </a:lnTo>
                  <a:close/>
                </a:path>
                <a:path w="531495" h="278765">
                  <a:moveTo>
                    <a:pt x="440093" y="25908"/>
                  </a:moveTo>
                  <a:lnTo>
                    <a:pt x="277634" y="25908"/>
                  </a:lnTo>
                  <a:lnTo>
                    <a:pt x="277634" y="49682"/>
                  </a:lnTo>
                  <a:lnTo>
                    <a:pt x="440093" y="49682"/>
                  </a:lnTo>
                  <a:lnTo>
                    <a:pt x="440093" y="25908"/>
                  </a:lnTo>
                  <a:close/>
                </a:path>
                <a:path w="531495" h="278765">
                  <a:moveTo>
                    <a:pt x="374561" y="0"/>
                  </a:moveTo>
                  <a:lnTo>
                    <a:pt x="343166" y="0"/>
                  </a:lnTo>
                  <a:lnTo>
                    <a:pt x="343166" y="25908"/>
                  </a:lnTo>
                  <a:lnTo>
                    <a:pt x="374561" y="25908"/>
                  </a:lnTo>
                  <a:lnTo>
                    <a:pt x="37456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4233" y="381842"/>
            <a:ext cx="1034415" cy="274955"/>
            <a:chOff x="344233" y="381842"/>
            <a:chExt cx="1034415" cy="274955"/>
          </a:xfrm>
        </p:grpSpPr>
        <p:sp>
          <p:nvSpPr>
            <p:cNvPr id="3" name="object 3"/>
            <p:cNvSpPr/>
            <p:nvPr/>
          </p:nvSpPr>
          <p:spPr>
            <a:xfrm>
              <a:off x="344233" y="409274"/>
              <a:ext cx="750570" cy="224790"/>
            </a:xfrm>
            <a:custGeom>
              <a:avLst/>
              <a:gdLst/>
              <a:ahLst/>
              <a:cxnLst/>
              <a:rect l="l" t="t" r="r" b="b"/>
              <a:pathLst>
                <a:path w="750569" h="224790">
                  <a:moveTo>
                    <a:pt x="664870" y="0"/>
                  </a:moveTo>
                  <a:lnTo>
                    <a:pt x="596899" y="0"/>
                  </a:lnTo>
                  <a:lnTo>
                    <a:pt x="596899" y="224332"/>
                  </a:lnTo>
                  <a:lnTo>
                    <a:pt x="632256" y="224332"/>
                  </a:lnTo>
                  <a:lnTo>
                    <a:pt x="632256" y="139293"/>
                  </a:lnTo>
                  <a:lnTo>
                    <a:pt x="666089" y="139293"/>
                  </a:lnTo>
                  <a:lnTo>
                    <a:pt x="699855" y="135002"/>
                  </a:lnTo>
                  <a:lnTo>
                    <a:pt x="726592" y="121881"/>
                  </a:lnTo>
                  <a:lnTo>
                    <a:pt x="735210" y="110947"/>
                  </a:lnTo>
                  <a:lnTo>
                    <a:pt x="632256" y="110947"/>
                  </a:lnTo>
                  <a:lnTo>
                    <a:pt x="632256" y="28346"/>
                  </a:lnTo>
                  <a:lnTo>
                    <a:pt x="737885" y="28346"/>
                  </a:lnTo>
                  <a:lnTo>
                    <a:pt x="726439" y="14859"/>
                  </a:lnTo>
                  <a:lnTo>
                    <a:pt x="699341" y="3457"/>
                  </a:lnTo>
                  <a:lnTo>
                    <a:pt x="664870" y="0"/>
                  </a:lnTo>
                  <a:close/>
                </a:path>
                <a:path w="750569" h="224790">
                  <a:moveTo>
                    <a:pt x="737885" y="28346"/>
                  </a:moveTo>
                  <a:lnTo>
                    <a:pt x="661517" y="28346"/>
                  </a:lnTo>
                  <a:lnTo>
                    <a:pt x="685039" y="30332"/>
                  </a:lnTo>
                  <a:lnTo>
                    <a:pt x="702017" y="36918"/>
                  </a:lnTo>
                  <a:lnTo>
                    <a:pt x="712309" y="49048"/>
                  </a:lnTo>
                  <a:lnTo>
                    <a:pt x="715771" y="67665"/>
                  </a:lnTo>
                  <a:lnTo>
                    <a:pt x="712542" y="86901"/>
                  </a:lnTo>
                  <a:lnTo>
                    <a:pt x="702741" y="100393"/>
                  </a:lnTo>
                  <a:lnTo>
                    <a:pt x="686196" y="108342"/>
                  </a:lnTo>
                  <a:lnTo>
                    <a:pt x="662736" y="110947"/>
                  </a:lnTo>
                  <a:lnTo>
                    <a:pt x="735210" y="110947"/>
                  </a:lnTo>
                  <a:lnTo>
                    <a:pt x="744184" y="99560"/>
                  </a:lnTo>
                  <a:lnTo>
                    <a:pt x="750519" y="67665"/>
                  </a:lnTo>
                  <a:lnTo>
                    <a:pt x="744165" y="35747"/>
                  </a:lnTo>
                  <a:lnTo>
                    <a:pt x="737885" y="28346"/>
                  </a:lnTo>
                  <a:close/>
                </a:path>
                <a:path w="750569" h="224790">
                  <a:moveTo>
                    <a:pt x="492239" y="29565"/>
                  </a:moveTo>
                  <a:lnTo>
                    <a:pt x="456882" y="29565"/>
                  </a:lnTo>
                  <a:lnTo>
                    <a:pt x="456882" y="224332"/>
                  </a:lnTo>
                  <a:lnTo>
                    <a:pt x="492239" y="224332"/>
                  </a:lnTo>
                  <a:lnTo>
                    <a:pt x="492239" y="29565"/>
                  </a:lnTo>
                  <a:close/>
                </a:path>
                <a:path w="750569" h="224790">
                  <a:moveTo>
                    <a:pt x="558380" y="0"/>
                  </a:moveTo>
                  <a:lnTo>
                    <a:pt x="391045" y="0"/>
                  </a:lnTo>
                  <a:lnTo>
                    <a:pt x="391045" y="29565"/>
                  </a:lnTo>
                  <a:lnTo>
                    <a:pt x="558380" y="29565"/>
                  </a:lnTo>
                  <a:lnTo>
                    <a:pt x="558380" y="0"/>
                  </a:lnTo>
                  <a:close/>
                </a:path>
                <a:path w="750569" h="224790">
                  <a:moveTo>
                    <a:pt x="306501" y="29565"/>
                  </a:moveTo>
                  <a:lnTo>
                    <a:pt x="271145" y="29565"/>
                  </a:lnTo>
                  <a:lnTo>
                    <a:pt x="271145" y="224332"/>
                  </a:lnTo>
                  <a:lnTo>
                    <a:pt x="306501" y="224332"/>
                  </a:lnTo>
                  <a:lnTo>
                    <a:pt x="306501" y="29565"/>
                  </a:lnTo>
                  <a:close/>
                </a:path>
                <a:path w="750569" h="224790">
                  <a:moveTo>
                    <a:pt x="372643" y="0"/>
                  </a:moveTo>
                  <a:lnTo>
                    <a:pt x="205308" y="0"/>
                  </a:lnTo>
                  <a:lnTo>
                    <a:pt x="205308" y="29565"/>
                  </a:lnTo>
                  <a:lnTo>
                    <a:pt x="372643" y="29565"/>
                  </a:lnTo>
                  <a:lnTo>
                    <a:pt x="372643" y="0"/>
                  </a:lnTo>
                  <a:close/>
                </a:path>
                <a:path w="750569" h="224790">
                  <a:moveTo>
                    <a:pt x="35356" y="0"/>
                  </a:moveTo>
                  <a:lnTo>
                    <a:pt x="0" y="0"/>
                  </a:lnTo>
                  <a:lnTo>
                    <a:pt x="0" y="224332"/>
                  </a:lnTo>
                  <a:lnTo>
                    <a:pt x="35356" y="224332"/>
                  </a:lnTo>
                  <a:lnTo>
                    <a:pt x="35356" y="122224"/>
                  </a:lnTo>
                  <a:lnTo>
                    <a:pt x="166725" y="122224"/>
                  </a:lnTo>
                  <a:lnTo>
                    <a:pt x="166725" y="91440"/>
                  </a:lnTo>
                  <a:lnTo>
                    <a:pt x="35356" y="91440"/>
                  </a:lnTo>
                  <a:lnTo>
                    <a:pt x="35356" y="0"/>
                  </a:lnTo>
                  <a:close/>
                </a:path>
                <a:path w="750569" h="224790">
                  <a:moveTo>
                    <a:pt x="166725" y="122224"/>
                  </a:moveTo>
                  <a:lnTo>
                    <a:pt x="131368" y="122224"/>
                  </a:lnTo>
                  <a:lnTo>
                    <a:pt x="131368" y="224332"/>
                  </a:lnTo>
                  <a:lnTo>
                    <a:pt x="166725" y="224332"/>
                  </a:lnTo>
                  <a:lnTo>
                    <a:pt x="166725" y="122224"/>
                  </a:lnTo>
                  <a:close/>
                </a:path>
                <a:path w="750569" h="224790">
                  <a:moveTo>
                    <a:pt x="166725" y="0"/>
                  </a:moveTo>
                  <a:lnTo>
                    <a:pt x="131368" y="0"/>
                  </a:lnTo>
                  <a:lnTo>
                    <a:pt x="131368" y="91440"/>
                  </a:lnTo>
                  <a:lnTo>
                    <a:pt x="166725" y="91440"/>
                  </a:lnTo>
                  <a:lnTo>
                    <a:pt x="16672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20914" y="381842"/>
              <a:ext cx="257810" cy="274955"/>
            </a:xfrm>
            <a:custGeom>
              <a:avLst/>
              <a:gdLst/>
              <a:ahLst/>
              <a:cxnLst/>
              <a:rect l="l" t="t" r="r" b="b"/>
              <a:pathLst>
                <a:path w="257809" h="274955">
                  <a:moveTo>
                    <a:pt x="84734" y="17068"/>
                  </a:moveTo>
                  <a:lnTo>
                    <a:pt x="55335" y="21917"/>
                  </a:lnTo>
                  <a:lnTo>
                    <a:pt x="31965" y="35509"/>
                  </a:lnTo>
                  <a:lnTo>
                    <a:pt x="16540" y="56416"/>
                  </a:lnTo>
                  <a:lnTo>
                    <a:pt x="10972" y="83210"/>
                  </a:lnTo>
                  <a:lnTo>
                    <a:pt x="15268" y="106770"/>
                  </a:lnTo>
                  <a:lnTo>
                    <a:pt x="27279" y="126072"/>
                  </a:lnTo>
                  <a:lnTo>
                    <a:pt x="45691" y="140174"/>
                  </a:lnTo>
                  <a:lnTo>
                    <a:pt x="69189" y="148132"/>
                  </a:lnTo>
                  <a:lnTo>
                    <a:pt x="69189" y="191414"/>
                  </a:lnTo>
                  <a:lnTo>
                    <a:pt x="50877" y="191766"/>
                  </a:lnTo>
                  <a:lnTo>
                    <a:pt x="0" y="192024"/>
                  </a:lnTo>
                  <a:lnTo>
                    <a:pt x="4267" y="217931"/>
                  </a:lnTo>
                  <a:lnTo>
                    <a:pt x="42338" y="217727"/>
                  </a:lnTo>
                  <a:lnTo>
                    <a:pt x="84353" y="216522"/>
                  </a:lnTo>
                  <a:lnTo>
                    <a:pt x="128311" y="213431"/>
                  </a:lnTo>
                  <a:lnTo>
                    <a:pt x="172211" y="207568"/>
                  </a:lnTo>
                  <a:lnTo>
                    <a:pt x="170154" y="190195"/>
                  </a:lnTo>
                  <a:lnTo>
                    <a:pt x="100584" y="190195"/>
                  </a:lnTo>
                  <a:lnTo>
                    <a:pt x="100584" y="147827"/>
                  </a:lnTo>
                  <a:lnTo>
                    <a:pt x="123986" y="139917"/>
                  </a:lnTo>
                  <a:lnTo>
                    <a:pt x="142189" y="125920"/>
                  </a:lnTo>
                  <a:lnTo>
                    <a:pt x="144461" y="122224"/>
                  </a:lnTo>
                  <a:lnTo>
                    <a:pt x="84734" y="122224"/>
                  </a:lnTo>
                  <a:lnTo>
                    <a:pt x="67427" y="119514"/>
                  </a:lnTo>
                  <a:lnTo>
                    <a:pt x="53721" y="111747"/>
                  </a:lnTo>
                  <a:lnTo>
                    <a:pt x="44700" y="99464"/>
                  </a:lnTo>
                  <a:lnTo>
                    <a:pt x="41452" y="83210"/>
                  </a:lnTo>
                  <a:lnTo>
                    <a:pt x="44700" y="66908"/>
                  </a:lnTo>
                  <a:lnTo>
                    <a:pt x="53721" y="54521"/>
                  </a:lnTo>
                  <a:lnTo>
                    <a:pt x="67427" y="46648"/>
                  </a:lnTo>
                  <a:lnTo>
                    <a:pt x="84734" y="43891"/>
                  </a:lnTo>
                  <a:lnTo>
                    <a:pt x="143492" y="43891"/>
                  </a:lnTo>
                  <a:lnTo>
                    <a:pt x="137350" y="35509"/>
                  </a:lnTo>
                  <a:lnTo>
                    <a:pt x="114085" y="21917"/>
                  </a:lnTo>
                  <a:lnTo>
                    <a:pt x="84734" y="17068"/>
                  </a:lnTo>
                  <a:close/>
                </a:path>
                <a:path w="257809" h="274955">
                  <a:moveTo>
                    <a:pt x="169468" y="184403"/>
                  </a:moveTo>
                  <a:lnTo>
                    <a:pt x="152747" y="186466"/>
                  </a:lnTo>
                  <a:lnTo>
                    <a:pt x="135597" y="188099"/>
                  </a:lnTo>
                  <a:lnTo>
                    <a:pt x="118162" y="189333"/>
                  </a:lnTo>
                  <a:lnTo>
                    <a:pt x="100584" y="190195"/>
                  </a:lnTo>
                  <a:lnTo>
                    <a:pt x="170154" y="190195"/>
                  </a:lnTo>
                  <a:lnTo>
                    <a:pt x="169468" y="184403"/>
                  </a:lnTo>
                  <a:close/>
                </a:path>
                <a:path w="257809" h="274955">
                  <a:moveTo>
                    <a:pt x="143492" y="43891"/>
                  </a:moveTo>
                  <a:lnTo>
                    <a:pt x="84734" y="43891"/>
                  </a:lnTo>
                  <a:lnTo>
                    <a:pt x="101993" y="46648"/>
                  </a:lnTo>
                  <a:lnTo>
                    <a:pt x="115595" y="54521"/>
                  </a:lnTo>
                  <a:lnTo>
                    <a:pt x="124510" y="66908"/>
                  </a:lnTo>
                  <a:lnTo>
                    <a:pt x="127711" y="83210"/>
                  </a:lnTo>
                  <a:lnTo>
                    <a:pt x="124510" y="99464"/>
                  </a:lnTo>
                  <a:lnTo>
                    <a:pt x="115595" y="111747"/>
                  </a:lnTo>
                  <a:lnTo>
                    <a:pt x="101993" y="119514"/>
                  </a:lnTo>
                  <a:lnTo>
                    <a:pt x="84734" y="122224"/>
                  </a:lnTo>
                  <a:lnTo>
                    <a:pt x="144461" y="122224"/>
                  </a:lnTo>
                  <a:lnTo>
                    <a:pt x="153990" y="106722"/>
                  </a:lnTo>
                  <a:lnTo>
                    <a:pt x="158191" y="83210"/>
                  </a:lnTo>
                  <a:lnTo>
                    <a:pt x="152671" y="56416"/>
                  </a:lnTo>
                  <a:lnTo>
                    <a:pt x="143492" y="43891"/>
                  </a:lnTo>
                  <a:close/>
                </a:path>
                <a:path w="257809" h="274955">
                  <a:moveTo>
                    <a:pt x="217017" y="0"/>
                  </a:moveTo>
                  <a:lnTo>
                    <a:pt x="185623" y="0"/>
                  </a:lnTo>
                  <a:lnTo>
                    <a:pt x="185623" y="274929"/>
                  </a:lnTo>
                  <a:lnTo>
                    <a:pt x="217017" y="274929"/>
                  </a:lnTo>
                  <a:lnTo>
                    <a:pt x="217017" y="137160"/>
                  </a:lnTo>
                  <a:lnTo>
                    <a:pt x="257555" y="137160"/>
                  </a:lnTo>
                  <a:lnTo>
                    <a:pt x="257555" y="110947"/>
                  </a:lnTo>
                  <a:lnTo>
                    <a:pt x="217017" y="110947"/>
                  </a:lnTo>
                  <a:lnTo>
                    <a:pt x="21701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471383" y="381537"/>
            <a:ext cx="236220" cy="272415"/>
          </a:xfrm>
          <a:custGeom>
            <a:avLst/>
            <a:gdLst/>
            <a:ahLst/>
            <a:cxnLst/>
            <a:rect l="l" t="t" r="r" b="b"/>
            <a:pathLst>
              <a:path w="236219" h="272415">
                <a:moveTo>
                  <a:pt x="77724" y="179831"/>
                </a:moveTo>
                <a:lnTo>
                  <a:pt x="46634" y="179831"/>
                </a:lnTo>
                <a:lnTo>
                  <a:pt x="46634" y="272186"/>
                </a:lnTo>
                <a:lnTo>
                  <a:pt x="236219" y="272186"/>
                </a:lnTo>
                <a:lnTo>
                  <a:pt x="236219" y="247497"/>
                </a:lnTo>
                <a:lnTo>
                  <a:pt x="77724" y="247497"/>
                </a:lnTo>
                <a:lnTo>
                  <a:pt x="77724" y="225856"/>
                </a:lnTo>
                <a:lnTo>
                  <a:pt x="236219" y="225856"/>
                </a:lnTo>
                <a:lnTo>
                  <a:pt x="236219" y="202082"/>
                </a:lnTo>
                <a:lnTo>
                  <a:pt x="77724" y="202082"/>
                </a:lnTo>
                <a:lnTo>
                  <a:pt x="77724" y="179831"/>
                </a:lnTo>
                <a:close/>
              </a:path>
              <a:path w="236219" h="272415">
                <a:moveTo>
                  <a:pt x="236219" y="225856"/>
                </a:moveTo>
                <a:lnTo>
                  <a:pt x="205130" y="225856"/>
                </a:lnTo>
                <a:lnTo>
                  <a:pt x="205130" y="247497"/>
                </a:lnTo>
                <a:lnTo>
                  <a:pt x="236219" y="247497"/>
                </a:lnTo>
                <a:lnTo>
                  <a:pt x="236219" y="225856"/>
                </a:lnTo>
                <a:close/>
              </a:path>
              <a:path w="236219" h="272415">
                <a:moveTo>
                  <a:pt x="236219" y="179831"/>
                </a:moveTo>
                <a:lnTo>
                  <a:pt x="205130" y="179831"/>
                </a:lnTo>
                <a:lnTo>
                  <a:pt x="205130" y="202082"/>
                </a:lnTo>
                <a:lnTo>
                  <a:pt x="236219" y="202082"/>
                </a:lnTo>
                <a:lnTo>
                  <a:pt x="236219" y="179831"/>
                </a:lnTo>
                <a:close/>
              </a:path>
              <a:path w="236219" h="272415">
                <a:moveTo>
                  <a:pt x="185013" y="5486"/>
                </a:moveTo>
                <a:lnTo>
                  <a:pt x="155448" y="5486"/>
                </a:lnTo>
                <a:lnTo>
                  <a:pt x="155448" y="135940"/>
                </a:lnTo>
                <a:lnTo>
                  <a:pt x="110642" y="135940"/>
                </a:lnTo>
                <a:lnTo>
                  <a:pt x="110642" y="157276"/>
                </a:lnTo>
                <a:lnTo>
                  <a:pt x="155448" y="157276"/>
                </a:lnTo>
                <a:lnTo>
                  <a:pt x="155448" y="169468"/>
                </a:lnTo>
                <a:lnTo>
                  <a:pt x="185013" y="169468"/>
                </a:lnTo>
                <a:lnTo>
                  <a:pt x="185013" y="5486"/>
                </a:lnTo>
                <a:close/>
              </a:path>
              <a:path w="236219" h="272415">
                <a:moveTo>
                  <a:pt x="89001" y="128015"/>
                </a:moveTo>
                <a:lnTo>
                  <a:pt x="58826" y="128015"/>
                </a:lnTo>
                <a:lnTo>
                  <a:pt x="58826" y="169163"/>
                </a:lnTo>
                <a:lnTo>
                  <a:pt x="89001" y="169163"/>
                </a:lnTo>
                <a:lnTo>
                  <a:pt x="89001" y="128015"/>
                </a:lnTo>
                <a:close/>
              </a:path>
              <a:path w="236219" h="272415">
                <a:moveTo>
                  <a:pt x="142341" y="97231"/>
                </a:moveTo>
                <a:lnTo>
                  <a:pt x="106427" y="101555"/>
                </a:lnTo>
                <a:lnTo>
                  <a:pt x="68313" y="103936"/>
                </a:lnTo>
                <a:lnTo>
                  <a:pt x="31627" y="104946"/>
                </a:lnTo>
                <a:lnTo>
                  <a:pt x="0" y="105155"/>
                </a:lnTo>
                <a:lnTo>
                  <a:pt x="3047" y="129235"/>
                </a:lnTo>
                <a:lnTo>
                  <a:pt x="15363" y="129173"/>
                </a:lnTo>
                <a:lnTo>
                  <a:pt x="28879" y="128968"/>
                </a:lnTo>
                <a:lnTo>
                  <a:pt x="43424" y="128592"/>
                </a:lnTo>
                <a:lnTo>
                  <a:pt x="58826" y="128015"/>
                </a:lnTo>
                <a:lnTo>
                  <a:pt x="89001" y="128015"/>
                </a:lnTo>
                <a:lnTo>
                  <a:pt x="89001" y="126187"/>
                </a:lnTo>
                <a:lnTo>
                  <a:pt x="103322" y="124996"/>
                </a:lnTo>
                <a:lnTo>
                  <a:pt x="117386" y="123291"/>
                </a:lnTo>
                <a:lnTo>
                  <a:pt x="131049" y="121129"/>
                </a:lnTo>
                <a:lnTo>
                  <a:pt x="144170" y="118567"/>
                </a:lnTo>
                <a:lnTo>
                  <a:pt x="142341" y="97231"/>
                </a:lnTo>
                <a:close/>
              </a:path>
              <a:path w="236219" h="272415">
                <a:moveTo>
                  <a:pt x="72847" y="9753"/>
                </a:moveTo>
                <a:lnTo>
                  <a:pt x="48420" y="12663"/>
                </a:lnTo>
                <a:lnTo>
                  <a:pt x="29451" y="20916"/>
                </a:lnTo>
                <a:lnTo>
                  <a:pt x="17168" y="33799"/>
                </a:lnTo>
                <a:lnTo>
                  <a:pt x="12801" y="50596"/>
                </a:lnTo>
                <a:lnTo>
                  <a:pt x="17168" y="67698"/>
                </a:lnTo>
                <a:lnTo>
                  <a:pt x="29451" y="80657"/>
                </a:lnTo>
                <a:lnTo>
                  <a:pt x="48420" y="88873"/>
                </a:lnTo>
                <a:lnTo>
                  <a:pt x="72847" y="91744"/>
                </a:lnTo>
                <a:lnTo>
                  <a:pt x="97402" y="88873"/>
                </a:lnTo>
                <a:lnTo>
                  <a:pt x="116357" y="80657"/>
                </a:lnTo>
                <a:lnTo>
                  <a:pt x="126589" y="69799"/>
                </a:lnTo>
                <a:lnTo>
                  <a:pt x="72847" y="69799"/>
                </a:lnTo>
                <a:lnTo>
                  <a:pt x="59793" y="68513"/>
                </a:lnTo>
                <a:lnTo>
                  <a:pt x="49796" y="64770"/>
                </a:lnTo>
                <a:lnTo>
                  <a:pt x="43400" y="58740"/>
                </a:lnTo>
                <a:lnTo>
                  <a:pt x="41147" y="50596"/>
                </a:lnTo>
                <a:lnTo>
                  <a:pt x="43400" y="42629"/>
                </a:lnTo>
                <a:lnTo>
                  <a:pt x="49796" y="36690"/>
                </a:lnTo>
                <a:lnTo>
                  <a:pt x="59793" y="32980"/>
                </a:lnTo>
                <a:lnTo>
                  <a:pt x="72847" y="31699"/>
                </a:lnTo>
                <a:lnTo>
                  <a:pt x="126577" y="31699"/>
                </a:lnTo>
                <a:lnTo>
                  <a:pt x="116357" y="20916"/>
                </a:lnTo>
                <a:lnTo>
                  <a:pt x="97402" y="12663"/>
                </a:lnTo>
                <a:lnTo>
                  <a:pt x="72847" y="9753"/>
                </a:lnTo>
                <a:close/>
              </a:path>
              <a:path w="236219" h="272415">
                <a:moveTo>
                  <a:pt x="126577" y="31699"/>
                </a:moveTo>
                <a:lnTo>
                  <a:pt x="72847" y="31699"/>
                </a:lnTo>
                <a:lnTo>
                  <a:pt x="86077" y="32980"/>
                </a:lnTo>
                <a:lnTo>
                  <a:pt x="96164" y="36690"/>
                </a:lnTo>
                <a:lnTo>
                  <a:pt x="102593" y="42629"/>
                </a:lnTo>
                <a:lnTo>
                  <a:pt x="104851" y="50596"/>
                </a:lnTo>
                <a:lnTo>
                  <a:pt x="102593" y="58740"/>
                </a:lnTo>
                <a:lnTo>
                  <a:pt x="96164" y="64770"/>
                </a:lnTo>
                <a:lnTo>
                  <a:pt x="86077" y="68513"/>
                </a:lnTo>
                <a:lnTo>
                  <a:pt x="72847" y="69799"/>
                </a:lnTo>
                <a:lnTo>
                  <a:pt x="126589" y="69799"/>
                </a:lnTo>
                <a:lnTo>
                  <a:pt x="128568" y="67698"/>
                </a:lnTo>
                <a:lnTo>
                  <a:pt x="132892" y="50596"/>
                </a:lnTo>
                <a:lnTo>
                  <a:pt x="128568" y="33799"/>
                </a:lnTo>
                <a:lnTo>
                  <a:pt x="126577" y="31699"/>
                </a:lnTo>
                <a:close/>
              </a:path>
              <a:path w="236219" h="272415">
                <a:moveTo>
                  <a:pt x="236219" y="0"/>
                </a:moveTo>
                <a:lnTo>
                  <a:pt x="206349" y="0"/>
                </a:lnTo>
                <a:lnTo>
                  <a:pt x="206349" y="170078"/>
                </a:lnTo>
                <a:lnTo>
                  <a:pt x="236219" y="170078"/>
                </a:lnTo>
                <a:lnTo>
                  <a:pt x="23621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22462" y="381232"/>
            <a:ext cx="1350645" cy="276225"/>
          </a:xfrm>
          <a:custGeom>
            <a:avLst/>
            <a:gdLst/>
            <a:ahLst/>
            <a:cxnLst/>
            <a:rect l="l" t="t" r="r" b="b"/>
            <a:pathLst>
              <a:path w="1350645" h="276225">
                <a:moveTo>
                  <a:pt x="249326" y="215493"/>
                </a:moveTo>
                <a:lnTo>
                  <a:pt x="0" y="215493"/>
                </a:lnTo>
                <a:lnTo>
                  <a:pt x="0" y="241401"/>
                </a:lnTo>
                <a:lnTo>
                  <a:pt x="249326" y="241401"/>
                </a:lnTo>
                <a:lnTo>
                  <a:pt x="249326" y="215493"/>
                </a:lnTo>
                <a:close/>
              </a:path>
              <a:path w="1350645" h="276225">
                <a:moveTo>
                  <a:pt x="1302258" y="182879"/>
                </a:moveTo>
                <a:lnTo>
                  <a:pt x="1256585" y="188037"/>
                </a:lnTo>
                <a:lnTo>
                  <a:pt x="1210056" y="190766"/>
                </a:lnTo>
                <a:lnTo>
                  <a:pt x="1165355" y="191838"/>
                </a:lnTo>
                <a:lnTo>
                  <a:pt x="1125169" y="192024"/>
                </a:lnTo>
                <a:lnTo>
                  <a:pt x="1129131" y="217931"/>
                </a:lnTo>
                <a:lnTo>
                  <a:pt x="1168560" y="217655"/>
                </a:lnTo>
                <a:lnTo>
                  <a:pt x="1212303" y="216179"/>
                </a:lnTo>
                <a:lnTo>
                  <a:pt x="1258276" y="212531"/>
                </a:lnTo>
                <a:lnTo>
                  <a:pt x="1304391" y="205739"/>
                </a:lnTo>
                <a:lnTo>
                  <a:pt x="1302258" y="182879"/>
                </a:lnTo>
                <a:close/>
              </a:path>
              <a:path w="1350645" h="276225">
                <a:moveTo>
                  <a:pt x="701268" y="182270"/>
                </a:moveTo>
                <a:lnTo>
                  <a:pt x="669874" y="182270"/>
                </a:lnTo>
                <a:lnTo>
                  <a:pt x="669874" y="275843"/>
                </a:lnTo>
                <a:lnTo>
                  <a:pt x="701268" y="275843"/>
                </a:lnTo>
                <a:lnTo>
                  <a:pt x="701268" y="182270"/>
                </a:lnTo>
                <a:close/>
              </a:path>
              <a:path w="1350645" h="276225">
                <a:moveTo>
                  <a:pt x="811301" y="156362"/>
                </a:moveTo>
                <a:lnTo>
                  <a:pt x="561670" y="156362"/>
                </a:lnTo>
                <a:lnTo>
                  <a:pt x="561670" y="182270"/>
                </a:lnTo>
                <a:lnTo>
                  <a:pt x="811301" y="182270"/>
                </a:lnTo>
                <a:lnTo>
                  <a:pt x="811301" y="156362"/>
                </a:lnTo>
                <a:close/>
              </a:path>
              <a:path w="1350645" h="276225">
                <a:moveTo>
                  <a:pt x="59131" y="19507"/>
                </a:moveTo>
                <a:lnTo>
                  <a:pt x="28041" y="19507"/>
                </a:lnTo>
                <a:lnTo>
                  <a:pt x="28041" y="164591"/>
                </a:lnTo>
                <a:lnTo>
                  <a:pt x="220675" y="164591"/>
                </a:lnTo>
                <a:lnTo>
                  <a:pt x="220675" y="139293"/>
                </a:lnTo>
                <a:lnTo>
                  <a:pt x="59131" y="139293"/>
                </a:lnTo>
                <a:lnTo>
                  <a:pt x="59131" y="92659"/>
                </a:lnTo>
                <a:lnTo>
                  <a:pt x="220675" y="92659"/>
                </a:lnTo>
                <a:lnTo>
                  <a:pt x="220675" y="67665"/>
                </a:lnTo>
                <a:lnTo>
                  <a:pt x="59131" y="67665"/>
                </a:lnTo>
                <a:lnTo>
                  <a:pt x="59131" y="19507"/>
                </a:lnTo>
                <a:close/>
              </a:path>
              <a:path w="1350645" h="276225">
                <a:moveTo>
                  <a:pt x="220675" y="92659"/>
                </a:moveTo>
                <a:lnTo>
                  <a:pt x="189585" y="92659"/>
                </a:lnTo>
                <a:lnTo>
                  <a:pt x="189585" y="139293"/>
                </a:lnTo>
                <a:lnTo>
                  <a:pt x="220675" y="139293"/>
                </a:lnTo>
                <a:lnTo>
                  <a:pt x="220675" y="92659"/>
                </a:lnTo>
                <a:close/>
              </a:path>
              <a:path w="1350645" h="276225">
                <a:moveTo>
                  <a:pt x="220675" y="19507"/>
                </a:moveTo>
                <a:lnTo>
                  <a:pt x="189585" y="19507"/>
                </a:lnTo>
                <a:lnTo>
                  <a:pt x="189585" y="67665"/>
                </a:lnTo>
                <a:lnTo>
                  <a:pt x="220675" y="67665"/>
                </a:lnTo>
                <a:lnTo>
                  <a:pt x="220675" y="19507"/>
                </a:lnTo>
                <a:close/>
              </a:path>
              <a:path w="1350645" h="276225">
                <a:moveTo>
                  <a:pt x="1212646" y="19812"/>
                </a:moveTo>
                <a:lnTo>
                  <a:pt x="1182847" y="24660"/>
                </a:lnTo>
                <a:lnTo>
                  <a:pt x="1159192" y="38252"/>
                </a:lnTo>
                <a:lnTo>
                  <a:pt x="1143595" y="59159"/>
                </a:lnTo>
                <a:lnTo>
                  <a:pt x="1137970" y="85953"/>
                </a:lnTo>
                <a:lnTo>
                  <a:pt x="1143595" y="112747"/>
                </a:lnTo>
                <a:lnTo>
                  <a:pt x="1159192" y="133654"/>
                </a:lnTo>
                <a:lnTo>
                  <a:pt x="1182847" y="147246"/>
                </a:lnTo>
                <a:lnTo>
                  <a:pt x="1212646" y="152095"/>
                </a:lnTo>
                <a:lnTo>
                  <a:pt x="1242493" y="147246"/>
                </a:lnTo>
                <a:lnTo>
                  <a:pt x="1266253" y="133654"/>
                </a:lnTo>
                <a:lnTo>
                  <a:pt x="1272548" y="125272"/>
                </a:lnTo>
                <a:lnTo>
                  <a:pt x="1212646" y="125272"/>
                </a:lnTo>
                <a:lnTo>
                  <a:pt x="1195116" y="122472"/>
                </a:lnTo>
                <a:lnTo>
                  <a:pt x="1181214" y="114528"/>
                </a:lnTo>
                <a:lnTo>
                  <a:pt x="1172056" y="102127"/>
                </a:lnTo>
                <a:lnTo>
                  <a:pt x="1168755" y="85953"/>
                </a:lnTo>
                <a:lnTo>
                  <a:pt x="1172056" y="69651"/>
                </a:lnTo>
                <a:lnTo>
                  <a:pt x="1181214" y="57264"/>
                </a:lnTo>
                <a:lnTo>
                  <a:pt x="1195116" y="49391"/>
                </a:lnTo>
                <a:lnTo>
                  <a:pt x="1212646" y="46634"/>
                </a:lnTo>
                <a:lnTo>
                  <a:pt x="1272548" y="46634"/>
                </a:lnTo>
                <a:lnTo>
                  <a:pt x="1266253" y="38252"/>
                </a:lnTo>
                <a:lnTo>
                  <a:pt x="1242493" y="24660"/>
                </a:lnTo>
                <a:lnTo>
                  <a:pt x="1212646" y="19812"/>
                </a:lnTo>
                <a:close/>
              </a:path>
              <a:path w="1350645" h="276225">
                <a:moveTo>
                  <a:pt x="1272548" y="46634"/>
                </a:moveTo>
                <a:lnTo>
                  <a:pt x="1212646" y="46634"/>
                </a:lnTo>
                <a:lnTo>
                  <a:pt x="1230353" y="49391"/>
                </a:lnTo>
                <a:lnTo>
                  <a:pt x="1244345" y="57264"/>
                </a:lnTo>
                <a:lnTo>
                  <a:pt x="1253537" y="69651"/>
                </a:lnTo>
                <a:lnTo>
                  <a:pt x="1256842" y="85953"/>
                </a:lnTo>
                <a:lnTo>
                  <a:pt x="1253537" y="102127"/>
                </a:lnTo>
                <a:lnTo>
                  <a:pt x="1244346" y="114528"/>
                </a:lnTo>
                <a:lnTo>
                  <a:pt x="1230353" y="122472"/>
                </a:lnTo>
                <a:lnTo>
                  <a:pt x="1212646" y="125272"/>
                </a:lnTo>
                <a:lnTo>
                  <a:pt x="1272548" y="125272"/>
                </a:lnTo>
                <a:lnTo>
                  <a:pt x="1281955" y="112747"/>
                </a:lnTo>
                <a:lnTo>
                  <a:pt x="1287627" y="85953"/>
                </a:lnTo>
                <a:lnTo>
                  <a:pt x="1281955" y="59159"/>
                </a:lnTo>
                <a:lnTo>
                  <a:pt x="1272548" y="46634"/>
                </a:lnTo>
                <a:close/>
              </a:path>
              <a:path w="1350645" h="276225">
                <a:moveTo>
                  <a:pt x="686028" y="10667"/>
                </a:moveTo>
                <a:lnTo>
                  <a:pt x="646180" y="14963"/>
                </a:lnTo>
                <a:lnTo>
                  <a:pt x="615276" y="27203"/>
                </a:lnTo>
                <a:lnTo>
                  <a:pt x="595288" y="46415"/>
                </a:lnTo>
                <a:lnTo>
                  <a:pt x="588187" y="71627"/>
                </a:lnTo>
                <a:lnTo>
                  <a:pt x="595288" y="97016"/>
                </a:lnTo>
                <a:lnTo>
                  <a:pt x="615276" y="116319"/>
                </a:lnTo>
                <a:lnTo>
                  <a:pt x="646180" y="128592"/>
                </a:lnTo>
                <a:lnTo>
                  <a:pt x="686028" y="132892"/>
                </a:lnTo>
                <a:lnTo>
                  <a:pt x="725700" y="128592"/>
                </a:lnTo>
                <a:lnTo>
                  <a:pt x="756513" y="116319"/>
                </a:lnTo>
                <a:lnTo>
                  <a:pt x="765533" y="107594"/>
                </a:lnTo>
                <a:lnTo>
                  <a:pt x="686028" y="107594"/>
                </a:lnTo>
                <a:lnTo>
                  <a:pt x="659072" y="105146"/>
                </a:lnTo>
                <a:lnTo>
                  <a:pt x="638403" y="98069"/>
                </a:lnTo>
                <a:lnTo>
                  <a:pt x="625163" y="86763"/>
                </a:lnTo>
                <a:lnTo>
                  <a:pt x="620496" y="71627"/>
                </a:lnTo>
                <a:lnTo>
                  <a:pt x="625163" y="56668"/>
                </a:lnTo>
                <a:lnTo>
                  <a:pt x="638403" y="45453"/>
                </a:lnTo>
                <a:lnTo>
                  <a:pt x="659072" y="38409"/>
                </a:lnTo>
                <a:lnTo>
                  <a:pt x="686028" y="35966"/>
                </a:lnTo>
                <a:lnTo>
                  <a:pt x="765615" y="35966"/>
                </a:lnTo>
                <a:lnTo>
                  <a:pt x="756513" y="27203"/>
                </a:lnTo>
                <a:lnTo>
                  <a:pt x="725700" y="14963"/>
                </a:lnTo>
                <a:lnTo>
                  <a:pt x="686028" y="10667"/>
                </a:lnTo>
                <a:close/>
              </a:path>
              <a:path w="1350645" h="276225">
                <a:moveTo>
                  <a:pt x="765615" y="35966"/>
                </a:moveTo>
                <a:lnTo>
                  <a:pt x="686028" y="35966"/>
                </a:lnTo>
                <a:lnTo>
                  <a:pt x="712808" y="38409"/>
                </a:lnTo>
                <a:lnTo>
                  <a:pt x="733386" y="45453"/>
                </a:lnTo>
                <a:lnTo>
                  <a:pt x="746593" y="56668"/>
                </a:lnTo>
                <a:lnTo>
                  <a:pt x="751255" y="71627"/>
                </a:lnTo>
                <a:lnTo>
                  <a:pt x="746593" y="86763"/>
                </a:lnTo>
                <a:lnTo>
                  <a:pt x="733386" y="98069"/>
                </a:lnTo>
                <a:lnTo>
                  <a:pt x="712808" y="105146"/>
                </a:lnTo>
                <a:lnTo>
                  <a:pt x="686028" y="107594"/>
                </a:lnTo>
                <a:lnTo>
                  <a:pt x="765533" y="107594"/>
                </a:lnTo>
                <a:lnTo>
                  <a:pt x="776468" y="97016"/>
                </a:lnTo>
                <a:lnTo>
                  <a:pt x="783564" y="71627"/>
                </a:lnTo>
                <a:lnTo>
                  <a:pt x="776468" y="46415"/>
                </a:lnTo>
                <a:lnTo>
                  <a:pt x="765615" y="35966"/>
                </a:lnTo>
                <a:close/>
              </a:path>
              <a:path w="1350645" h="276225">
                <a:moveTo>
                  <a:pt x="1071257" y="304"/>
                </a:moveTo>
                <a:lnTo>
                  <a:pt x="1039863" y="304"/>
                </a:lnTo>
                <a:lnTo>
                  <a:pt x="1039863" y="98755"/>
                </a:lnTo>
                <a:lnTo>
                  <a:pt x="985608" y="98755"/>
                </a:lnTo>
                <a:lnTo>
                  <a:pt x="985608" y="124663"/>
                </a:lnTo>
                <a:lnTo>
                  <a:pt x="1039863" y="124663"/>
                </a:lnTo>
                <a:lnTo>
                  <a:pt x="1039863" y="276148"/>
                </a:lnTo>
                <a:lnTo>
                  <a:pt x="1071257" y="276148"/>
                </a:lnTo>
                <a:lnTo>
                  <a:pt x="1071257" y="304"/>
                </a:lnTo>
                <a:close/>
              </a:path>
              <a:path w="1350645" h="276225">
                <a:moveTo>
                  <a:pt x="941717" y="53644"/>
                </a:moveTo>
                <a:lnTo>
                  <a:pt x="910018" y="53644"/>
                </a:lnTo>
                <a:lnTo>
                  <a:pt x="910018" y="75895"/>
                </a:lnTo>
                <a:lnTo>
                  <a:pt x="905022" y="113128"/>
                </a:lnTo>
                <a:lnTo>
                  <a:pt x="890854" y="148132"/>
                </a:lnTo>
                <a:lnTo>
                  <a:pt x="868741" y="177650"/>
                </a:lnTo>
                <a:lnTo>
                  <a:pt x="839914" y="198424"/>
                </a:lnTo>
                <a:lnTo>
                  <a:pt x="858507" y="223418"/>
                </a:lnTo>
                <a:lnTo>
                  <a:pt x="880914" y="208054"/>
                </a:lnTo>
                <a:lnTo>
                  <a:pt x="899921" y="187375"/>
                </a:lnTo>
                <a:lnTo>
                  <a:pt x="915214" y="162467"/>
                </a:lnTo>
                <a:lnTo>
                  <a:pt x="926477" y="134416"/>
                </a:lnTo>
                <a:lnTo>
                  <a:pt x="956522" y="134416"/>
                </a:lnTo>
                <a:lnTo>
                  <a:pt x="946670" y="111071"/>
                </a:lnTo>
                <a:lnTo>
                  <a:pt x="941717" y="75895"/>
                </a:lnTo>
                <a:lnTo>
                  <a:pt x="941717" y="53644"/>
                </a:lnTo>
                <a:close/>
              </a:path>
              <a:path w="1350645" h="276225">
                <a:moveTo>
                  <a:pt x="956522" y="134416"/>
                </a:moveTo>
                <a:lnTo>
                  <a:pt x="926477" y="134416"/>
                </a:lnTo>
                <a:lnTo>
                  <a:pt x="937683" y="160834"/>
                </a:lnTo>
                <a:lnTo>
                  <a:pt x="952804" y="184137"/>
                </a:lnTo>
                <a:lnTo>
                  <a:pt x="971526" y="203382"/>
                </a:lnTo>
                <a:lnTo>
                  <a:pt x="993533" y="217627"/>
                </a:lnTo>
                <a:lnTo>
                  <a:pt x="1011821" y="192938"/>
                </a:lnTo>
                <a:lnTo>
                  <a:pt x="982865" y="172850"/>
                </a:lnTo>
                <a:lnTo>
                  <a:pt x="960767" y="144475"/>
                </a:lnTo>
                <a:lnTo>
                  <a:pt x="956522" y="134416"/>
                </a:lnTo>
                <a:close/>
              </a:path>
              <a:path w="1350645" h="276225">
                <a:moveTo>
                  <a:pt x="1001458" y="28041"/>
                </a:moveTo>
                <a:lnTo>
                  <a:pt x="850582" y="28041"/>
                </a:lnTo>
                <a:lnTo>
                  <a:pt x="850582" y="53644"/>
                </a:lnTo>
                <a:lnTo>
                  <a:pt x="1001458" y="53644"/>
                </a:lnTo>
                <a:lnTo>
                  <a:pt x="1001458" y="28041"/>
                </a:lnTo>
                <a:close/>
              </a:path>
              <a:path w="1350645" h="276225">
                <a:moveTo>
                  <a:pt x="417233" y="24993"/>
                </a:moveTo>
                <a:lnTo>
                  <a:pt x="291350" y="24993"/>
                </a:lnTo>
                <a:lnTo>
                  <a:pt x="291350" y="50596"/>
                </a:lnTo>
                <a:lnTo>
                  <a:pt x="386143" y="50596"/>
                </a:lnTo>
                <a:lnTo>
                  <a:pt x="386143" y="102107"/>
                </a:lnTo>
                <a:lnTo>
                  <a:pt x="291960" y="102107"/>
                </a:lnTo>
                <a:lnTo>
                  <a:pt x="291960" y="210921"/>
                </a:lnTo>
                <a:lnTo>
                  <a:pt x="314515" y="210921"/>
                </a:lnTo>
                <a:lnTo>
                  <a:pt x="350367" y="210516"/>
                </a:lnTo>
                <a:lnTo>
                  <a:pt x="382790" y="209054"/>
                </a:lnTo>
                <a:lnTo>
                  <a:pt x="413613" y="206163"/>
                </a:lnTo>
                <a:lnTo>
                  <a:pt x="444665" y="201472"/>
                </a:lnTo>
                <a:lnTo>
                  <a:pt x="442509" y="185013"/>
                </a:lnTo>
                <a:lnTo>
                  <a:pt x="323049" y="185013"/>
                </a:lnTo>
                <a:lnTo>
                  <a:pt x="323049" y="127406"/>
                </a:lnTo>
                <a:lnTo>
                  <a:pt x="417233" y="127406"/>
                </a:lnTo>
                <a:lnTo>
                  <a:pt x="417233" y="24993"/>
                </a:lnTo>
                <a:close/>
              </a:path>
              <a:path w="1350645" h="276225">
                <a:moveTo>
                  <a:pt x="441312" y="175869"/>
                </a:moveTo>
                <a:lnTo>
                  <a:pt x="412846" y="180212"/>
                </a:lnTo>
                <a:lnTo>
                  <a:pt x="384581" y="182956"/>
                </a:lnTo>
                <a:lnTo>
                  <a:pt x="355115" y="184442"/>
                </a:lnTo>
                <a:lnTo>
                  <a:pt x="323049" y="185013"/>
                </a:lnTo>
                <a:lnTo>
                  <a:pt x="442509" y="185013"/>
                </a:lnTo>
                <a:lnTo>
                  <a:pt x="441312" y="175869"/>
                </a:lnTo>
                <a:close/>
              </a:path>
              <a:path w="1350645" h="276225">
                <a:moveTo>
                  <a:pt x="1350416" y="304"/>
                </a:moveTo>
                <a:lnTo>
                  <a:pt x="1318717" y="304"/>
                </a:lnTo>
                <a:lnTo>
                  <a:pt x="1318717" y="276148"/>
                </a:lnTo>
                <a:lnTo>
                  <a:pt x="1350416" y="276148"/>
                </a:lnTo>
                <a:lnTo>
                  <a:pt x="1350416" y="304"/>
                </a:lnTo>
                <a:close/>
              </a:path>
              <a:path w="1350645" h="276225">
                <a:moveTo>
                  <a:pt x="494652" y="0"/>
                </a:moveTo>
                <a:lnTo>
                  <a:pt x="462953" y="0"/>
                </a:lnTo>
                <a:lnTo>
                  <a:pt x="462953" y="276148"/>
                </a:lnTo>
                <a:lnTo>
                  <a:pt x="494652" y="276148"/>
                </a:lnTo>
                <a:lnTo>
                  <a:pt x="494652" y="133807"/>
                </a:lnTo>
                <a:lnTo>
                  <a:pt x="537019" y="133807"/>
                </a:lnTo>
                <a:lnTo>
                  <a:pt x="537019" y="107594"/>
                </a:lnTo>
                <a:lnTo>
                  <a:pt x="494652" y="107594"/>
                </a:lnTo>
                <a:lnTo>
                  <a:pt x="494652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524000" y="0"/>
            <a:ext cx="9144000" cy="6858000"/>
            <a:chOff x="1524000" y="0"/>
            <a:chExt cx="9144000" cy="6858000"/>
          </a:xfrm>
        </p:grpSpPr>
        <p:sp>
          <p:nvSpPr>
            <p:cNvPr id="8" name="object 8"/>
            <p:cNvSpPr/>
            <p:nvPr/>
          </p:nvSpPr>
          <p:spPr>
            <a:xfrm>
              <a:off x="3299320" y="379098"/>
              <a:ext cx="531495" cy="278765"/>
            </a:xfrm>
            <a:custGeom>
              <a:avLst/>
              <a:gdLst/>
              <a:ahLst/>
              <a:cxnLst/>
              <a:rect l="l" t="t" r="r" b="b"/>
              <a:pathLst>
                <a:path w="531495" h="278765">
                  <a:moveTo>
                    <a:pt x="224332" y="179222"/>
                  </a:moveTo>
                  <a:lnTo>
                    <a:pt x="38709" y="179222"/>
                  </a:lnTo>
                  <a:lnTo>
                    <a:pt x="38709" y="204520"/>
                  </a:lnTo>
                  <a:lnTo>
                    <a:pt x="192938" y="204520"/>
                  </a:lnTo>
                  <a:lnTo>
                    <a:pt x="192938" y="278282"/>
                  </a:lnTo>
                  <a:lnTo>
                    <a:pt x="224332" y="278282"/>
                  </a:lnTo>
                  <a:lnTo>
                    <a:pt x="224332" y="179222"/>
                  </a:lnTo>
                  <a:close/>
                </a:path>
                <a:path w="531495" h="278765">
                  <a:moveTo>
                    <a:pt x="492213" y="165506"/>
                  </a:moveTo>
                  <a:lnTo>
                    <a:pt x="314515" y="165506"/>
                  </a:lnTo>
                  <a:lnTo>
                    <a:pt x="314515" y="188671"/>
                  </a:lnTo>
                  <a:lnTo>
                    <a:pt x="461124" y="188671"/>
                  </a:lnTo>
                  <a:lnTo>
                    <a:pt x="461124" y="208483"/>
                  </a:lnTo>
                  <a:lnTo>
                    <a:pt x="315125" y="208483"/>
                  </a:lnTo>
                  <a:lnTo>
                    <a:pt x="315125" y="275539"/>
                  </a:lnTo>
                  <a:lnTo>
                    <a:pt x="501357" y="275539"/>
                  </a:lnTo>
                  <a:lnTo>
                    <a:pt x="501357" y="252069"/>
                  </a:lnTo>
                  <a:lnTo>
                    <a:pt x="345909" y="252069"/>
                  </a:lnTo>
                  <a:lnTo>
                    <a:pt x="345909" y="230428"/>
                  </a:lnTo>
                  <a:lnTo>
                    <a:pt x="492213" y="230428"/>
                  </a:lnTo>
                  <a:lnTo>
                    <a:pt x="492213" y="165506"/>
                  </a:lnTo>
                  <a:close/>
                </a:path>
                <a:path w="531495" h="278765">
                  <a:moveTo>
                    <a:pt x="358711" y="59131"/>
                  </a:moveTo>
                  <a:lnTo>
                    <a:pt x="331308" y="62283"/>
                  </a:lnTo>
                  <a:lnTo>
                    <a:pt x="310248" y="71323"/>
                  </a:lnTo>
                  <a:lnTo>
                    <a:pt x="296732" y="85620"/>
                  </a:lnTo>
                  <a:lnTo>
                    <a:pt x="291960" y="104546"/>
                  </a:lnTo>
                  <a:lnTo>
                    <a:pt x="296732" y="123248"/>
                  </a:lnTo>
                  <a:lnTo>
                    <a:pt x="310248" y="137350"/>
                  </a:lnTo>
                  <a:lnTo>
                    <a:pt x="331308" y="146251"/>
                  </a:lnTo>
                  <a:lnTo>
                    <a:pt x="358711" y="149351"/>
                  </a:lnTo>
                  <a:lnTo>
                    <a:pt x="386243" y="146251"/>
                  </a:lnTo>
                  <a:lnTo>
                    <a:pt x="407289" y="137350"/>
                  </a:lnTo>
                  <a:lnTo>
                    <a:pt x="417350" y="126796"/>
                  </a:lnTo>
                  <a:lnTo>
                    <a:pt x="358711" y="126796"/>
                  </a:lnTo>
                  <a:lnTo>
                    <a:pt x="343609" y="125291"/>
                  </a:lnTo>
                  <a:lnTo>
                    <a:pt x="332079" y="120929"/>
                  </a:lnTo>
                  <a:lnTo>
                    <a:pt x="324721" y="113938"/>
                  </a:lnTo>
                  <a:lnTo>
                    <a:pt x="322135" y="104546"/>
                  </a:lnTo>
                  <a:lnTo>
                    <a:pt x="324721" y="94978"/>
                  </a:lnTo>
                  <a:lnTo>
                    <a:pt x="332079" y="87896"/>
                  </a:lnTo>
                  <a:lnTo>
                    <a:pt x="343609" y="83500"/>
                  </a:lnTo>
                  <a:lnTo>
                    <a:pt x="358711" y="81991"/>
                  </a:lnTo>
                  <a:lnTo>
                    <a:pt x="417320" y="81991"/>
                  </a:lnTo>
                  <a:lnTo>
                    <a:pt x="407288" y="71323"/>
                  </a:lnTo>
                  <a:lnTo>
                    <a:pt x="386243" y="62283"/>
                  </a:lnTo>
                  <a:lnTo>
                    <a:pt x="358711" y="59131"/>
                  </a:lnTo>
                  <a:close/>
                </a:path>
                <a:path w="531495" h="278765">
                  <a:moveTo>
                    <a:pt x="417320" y="81991"/>
                  </a:moveTo>
                  <a:lnTo>
                    <a:pt x="358711" y="81991"/>
                  </a:lnTo>
                  <a:lnTo>
                    <a:pt x="373989" y="83500"/>
                  </a:lnTo>
                  <a:lnTo>
                    <a:pt x="385610" y="87896"/>
                  </a:lnTo>
                  <a:lnTo>
                    <a:pt x="393001" y="94978"/>
                  </a:lnTo>
                  <a:lnTo>
                    <a:pt x="395592" y="104546"/>
                  </a:lnTo>
                  <a:lnTo>
                    <a:pt x="393001" y="113938"/>
                  </a:lnTo>
                  <a:lnTo>
                    <a:pt x="385610" y="120929"/>
                  </a:lnTo>
                  <a:lnTo>
                    <a:pt x="373989" y="125291"/>
                  </a:lnTo>
                  <a:lnTo>
                    <a:pt x="358711" y="126796"/>
                  </a:lnTo>
                  <a:lnTo>
                    <a:pt x="417350" y="126796"/>
                  </a:lnTo>
                  <a:lnTo>
                    <a:pt x="420733" y="123248"/>
                  </a:lnTo>
                  <a:lnTo>
                    <a:pt x="425462" y="104546"/>
                  </a:lnTo>
                  <a:lnTo>
                    <a:pt x="420733" y="85620"/>
                  </a:lnTo>
                  <a:lnTo>
                    <a:pt x="417320" y="81991"/>
                  </a:lnTo>
                  <a:close/>
                </a:path>
                <a:path w="531495" h="278765">
                  <a:moveTo>
                    <a:pt x="224332" y="128015"/>
                  </a:moveTo>
                  <a:lnTo>
                    <a:pt x="192938" y="128015"/>
                  </a:lnTo>
                  <a:lnTo>
                    <a:pt x="192938" y="165506"/>
                  </a:lnTo>
                  <a:lnTo>
                    <a:pt x="224332" y="165506"/>
                  </a:lnTo>
                  <a:lnTo>
                    <a:pt x="224332" y="128015"/>
                  </a:lnTo>
                  <a:close/>
                </a:path>
                <a:path w="531495" h="278765">
                  <a:moveTo>
                    <a:pt x="71627" y="17678"/>
                  </a:moveTo>
                  <a:lnTo>
                    <a:pt x="43205" y="22626"/>
                  </a:lnTo>
                  <a:lnTo>
                    <a:pt x="20497" y="36461"/>
                  </a:lnTo>
                  <a:lnTo>
                    <a:pt x="5448" y="57669"/>
                  </a:lnTo>
                  <a:lnTo>
                    <a:pt x="0" y="84734"/>
                  </a:lnTo>
                  <a:lnTo>
                    <a:pt x="5448" y="111671"/>
                  </a:lnTo>
                  <a:lnTo>
                    <a:pt x="20497" y="132892"/>
                  </a:lnTo>
                  <a:lnTo>
                    <a:pt x="43205" y="146799"/>
                  </a:lnTo>
                  <a:lnTo>
                    <a:pt x="71627" y="151790"/>
                  </a:lnTo>
                  <a:lnTo>
                    <a:pt x="88363" y="150304"/>
                  </a:lnTo>
                  <a:lnTo>
                    <a:pt x="103555" y="145618"/>
                  </a:lnTo>
                  <a:lnTo>
                    <a:pt x="116805" y="138074"/>
                  </a:lnTo>
                  <a:lnTo>
                    <a:pt x="127711" y="128015"/>
                  </a:lnTo>
                  <a:lnTo>
                    <a:pt x="224332" y="128015"/>
                  </a:lnTo>
                  <a:lnTo>
                    <a:pt x="224332" y="124967"/>
                  </a:lnTo>
                  <a:lnTo>
                    <a:pt x="71627" y="124967"/>
                  </a:lnTo>
                  <a:lnTo>
                    <a:pt x="55073" y="122067"/>
                  </a:lnTo>
                  <a:lnTo>
                    <a:pt x="41833" y="113880"/>
                  </a:lnTo>
                  <a:lnTo>
                    <a:pt x="33051" y="101179"/>
                  </a:lnTo>
                  <a:lnTo>
                    <a:pt x="29870" y="84734"/>
                  </a:lnTo>
                  <a:lnTo>
                    <a:pt x="33051" y="68241"/>
                  </a:lnTo>
                  <a:lnTo>
                    <a:pt x="41833" y="55435"/>
                  </a:lnTo>
                  <a:lnTo>
                    <a:pt x="55073" y="47143"/>
                  </a:lnTo>
                  <a:lnTo>
                    <a:pt x="71627" y="44196"/>
                  </a:lnTo>
                  <a:lnTo>
                    <a:pt x="224332" y="44196"/>
                  </a:lnTo>
                  <a:lnTo>
                    <a:pt x="224332" y="41452"/>
                  </a:lnTo>
                  <a:lnTo>
                    <a:pt x="127711" y="41452"/>
                  </a:lnTo>
                  <a:lnTo>
                    <a:pt x="116805" y="31565"/>
                  </a:lnTo>
                  <a:lnTo>
                    <a:pt x="103555" y="24079"/>
                  </a:lnTo>
                  <a:lnTo>
                    <a:pt x="88363" y="19335"/>
                  </a:lnTo>
                  <a:lnTo>
                    <a:pt x="71627" y="17678"/>
                  </a:lnTo>
                  <a:close/>
                </a:path>
                <a:path w="531495" h="278765">
                  <a:moveTo>
                    <a:pt x="224332" y="44196"/>
                  </a:moveTo>
                  <a:lnTo>
                    <a:pt x="71627" y="44196"/>
                  </a:lnTo>
                  <a:lnTo>
                    <a:pt x="88182" y="47143"/>
                  </a:lnTo>
                  <a:lnTo>
                    <a:pt x="101422" y="55435"/>
                  </a:lnTo>
                  <a:lnTo>
                    <a:pt x="110204" y="68241"/>
                  </a:lnTo>
                  <a:lnTo>
                    <a:pt x="113385" y="84734"/>
                  </a:lnTo>
                  <a:lnTo>
                    <a:pt x="110204" y="101179"/>
                  </a:lnTo>
                  <a:lnTo>
                    <a:pt x="101422" y="113880"/>
                  </a:lnTo>
                  <a:lnTo>
                    <a:pt x="88182" y="122067"/>
                  </a:lnTo>
                  <a:lnTo>
                    <a:pt x="71627" y="124967"/>
                  </a:lnTo>
                  <a:lnTo>
                    <a:pt x="224332" y="124967"/>
                  </a:lnTo>
                  <a:lnTo>
                    <a:pt x="224332" y="102412"/>
                  </a:lnTo>
                  <a:lnTo>
                    <a:pt x="140817" y="102412"/>
                  </a:lnTo>
                  <a:lnTo>
                    <a:pt x="142341" y="96926"/>
                  </a:lnTo>
                  <a:lnTo>
                    <a:pt x="143256" y="90830"/>
                  </a:lnTo>
                  <a:lnTo>
                    <a:pt x="143256" y="78333"/>
                  </a:lnTo>
                  <a:lnTo>
                    <a:pt x="142341" y="72542"/>
                  </a:lnTo>
                  <a:lnTo>
                    <a:pt x="141122" y="67055"/>
                  </a:lnTo>
                  <a:lnTo>
                    <a:pt x="224332" y="67055"/>
                  </a:lnTo>
                  <a:lnTo>
                    <a:pt x="224332" y="44196"/>
                  </a:lnTo>
                  <a:close/>
                </a:path>
                <a:path w="531495" h="278765">
                  <a:moveTo>
                    <a:pt x="224332" y="67055"/>
                  </a:moveTo>
                  <a:lnTo>
                    <a:pt x="192938" y="67055"/>
                  </a:lnTo>
                  <a:lnTo>
                    <a:pt x="192938" y="102412"/>
                  </a:lnTo>
                  <a:lnTo>
                    <a:pt x="224332" y="102412"/>
                  </a:lnTo>
                  <a:lnTo>
                    <a:pt x="224332" y="67055"/>
                  </a:lnTo>
                  <a:close/>
                </a:path>
                <a:path w="531495" h="278765">
                  <a:moveTo>
                    <a:pt x="224332" y="2438"/>
                  </a:moveTo>
                  <a:lnTo>
                    <a:pt x="192938" y="2743"/>
                  </a:lnTo>
                  <a:lnTo>
                    <a:pt x="192938" y="41452"/>
                  </a:lnTo>
                  <a:lnTo>
                    <a:pt x="224332" y="41452"/>
                  </a:lnTo>
                  <a:lnTo>
                    <a:pt x="224332" y="2438"/>
                  </a:lnTo>
                  <a:close/>
                </a:path>
                <a:path w="531495" h="278765">
                  <a:moveTo>
                    <a:pt x="492213" y="2133"/>
                  </a:moveTo>
                  <a:lnTo>
                    <a:pt x="460819" y="2133"/>
                  </a:lnTo>
                  <a:lnTo>
                    <a:pt x="460819" y="153009"/>
                  </a:lnTo>
                  <a:lnTo>
                    <a:pt x="492213" y="153009"/>
                  </a:lnTo>
                  <a:lnTo>
                    <a:pt x="492213" y="90830"/>
                  </a:lnTo>
                  <a:lnTo>
                    <a:pt x="531228" y="90830"/>
                  </a:lnTo>
                  <a:lnTo>
                    <a:pt x="531228" y="64922"/>
                  </a:lnTo>
                  <a:lnTo>
                    <a:pt x="492213" y="64922"/>
                  </a:lnTo>
                  <a:lnTo>
                    <a:pt x="492213" y="2133"/>
                  </a:lnTo>
                  <a:close/>
                </a:path>
                <a:path w="531495" h="278765">
                  <a:moveTo>
                    <a:pt x="440093" y="25908"/>
                  </a:moveTo>
                  <a:lnTo>
                    <a:pt x="277634" y="25908"/>
                  </a:lnTo>
                  <a:lnTo>
                    <a:pt x="277634" y="49682"/>
                  </a:lnTo>
                  <a:lnTo>
                    <a:pt x="440093" y="49682"/>
                  </a:lnTo>
                  <a:lnTo>
                    <a:pt x="440093" y="25908"/>
                  </a:lnTo>
                  <a:close/>
                </a:path>
                <a:path w="531495" h="278765">
                  <a:moveTo>
                    <a:pt x="374561" y="0"/>
                  </a:moveTo>
                  <a:lnTo>
                    <a:pt x="343166" y="0"/>
                  </a:lnTo>
                  <a:lnTo>
                    <a:pt x="343166" y="25908"/>
                  </a:lnTo>
                  <a:lnTo>
                    <a:pt x="374561" y="25908"/>
                  </a:lnTo>
                  <a:lnTo>
                    <a:pt x="37456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4233" y="381842"/>
            <a:ext cx="1034415" cy="274955"/>
            <a:chOff x="344233" y="381842"/>
            <a:chExt cx="1034415" cy="274955"/>
          </a:xfrm>
        </p:grpSpPr>
        <p:sp>
          <p:nvSpPr>
            <p:cNvPr id="3" name="object 3"/>
            <p:cNvSpPr/>
            <p:nvPr/>
          </p:nvSpPr>
          <p:spPr>
            <a:xfrm>
              <a:off x="344233" y="409274"/>
              <a:ext cx="750570" cy="224790"/>
            </a:xfrm>
            <a:custGeom>
              <a:avLst/>
              <a:gdLst/>
              <a:ahLst/>
              <a:cxnLst/>
              <a:rect l="l" t="t" r="r" b="b"/>
              <a:pathLst>
                <a:path w="750569" h="224790">
                  <a:moveTo>
                    <a:pt x="664870" y="0"/>
                  </a:moveTo>
                  <a:lnTo>
                    <a:pt x="596899" y="0"/>
                  </a:lnTo>
                  <a:lnTo>
                    <a:pt x="596899" y="224332"/>
                  </a:lnTo>
                  <a:lnTo>
                    <a:pt x="632256" y="224332"/>
                  </a:lnTo>
                  <a:lnTo>
                    <a:pt x="632256" y="139293"/>
                  </a:lnTo>
                  <a:lnTo>
                    <a:pt x="666089" y="139293"/>
                  </a:lnTo>
                  <a:lnTo>
                    <a:pt x="699855" y="135002"/>
                  </a:lnTo>
                  <a:lnTo>
                    <a:pt x="726592" y="121881"/>
                  </a:lnTo>
                  <a:lnTo>
                    <a:pt x="735210" y="110947"/>
                  </a:lnTo>
                  <a:lnTo>
                    <a:pt x="632256" y="110947"/>
                  </a:lnTo>
                  <a:lnTo>
                    <a:pt x="632256" y="28346"/>
                  </a:lnTo>
                  <a:lnTo>
                    <a:pt x="737885" y="28346"/>
                  </a:lnTo>
                  <a:lnTo>
                    <a:pt x="726439" y="14859"/>
                  </a:lnTo>
                  <a:lnTo>
                    <a:pt x="699341" y="3457"/>
                  </a:lnTo>
                  <a:lnTo>
                    <a:pt x="664870" y="0"/>
                  </a:lnTo>
                  <a:close/>
                </a:path>
                <a:path w="750569" h="224790">
                  <a:moveTo>
                    <a:pt x="737885" y="28346"/>
                  </a:moveTo>
                  <a:lnTo>
                    <a:pt x="661517" y="28346"/>
                  </a:lnTo>
                  <a:lnTo>
                    <a:pt x="685039" y="30332"/>
                  </a:lnTo>
                  <a:lnTo>
                    <a:pt x="702017" y="36918"/>
                  </a:lnTo>
                  <a:lnTo>
                    <a:pt x="712309" y="49048"/>
                  </a:lnTo>
                  <a:lnTo>
                    <a:pt x="715771" y="67665"/>
                  </a:lnTo>
                  <a:lnTo>
                    <a:pt x="712542" y="86901"/>
                  </a:lnTo>
                  <a:lnTo>
                    <a:pt x="702741" y="100393"/>
                  </a:lnTo>
                  <a:lnTo>
                    <a:pt x="686196" y="108342"/>
                  </a:lnTo>
                  <a:lnTo>
                    <a:pt x="662736" y="110947"/>
                  </a:lnTo>
                  <a:lnTo>
                    <a:pt x="735210" y="110947"/>
                  </a:lnTo>
                  <a:lnTo>
                    <a:pt x="744184" y="99560"/>
                  </a:lnTo>
                  <a:lnTo>
                    <a:pt x="750519" y="67665"/>
                  </a:lnTo>
                  <a:lnTo>
                    <a:pt x="744165" y="35747"/>
                  </a:lnTo>
                  <a:lnTo>
                    <a:pt x="737885" y="28346"/>
                  </a:lnTo>
                  <a:close/>
                </a:path>
                <a:path w="750569" h="224790">
                  <a:moveTo>
                    <a:pt x="492239" y="29565"/>
                  </a:moveTo>
                  <a:lnTo>
                    <a:pt x="456882" y="29565"/>
                  </a:lnTo>
                  <a:lnTo>
                    <a:pt x="456882" y="224332"/>
                  </a:lnTo>
                  <a:lnTo>
                    <a:pt x="492239" y="224332"/>
                  </a:lnTo>
                  <a:lnTo>
                    <a:pt x="492239" y="29565"/>
                  </a:lnTo>
                  <a:close/>
                </a:path>
                <a:path w="750569" h="224790">
                  <a:moveTo>
                    <a:pt x="558380" y="0"/>
                  </a:moveTo>
                  <a:lnTo>
                    <a:pt x="391045" y="0"/>
                  </a:lnTo>
                  <a:lnTo>
                    <a:pt x="391045" y="29565"/>
                  </a:lnTo>
                  <a:lnTo>
                    <a:pt x="558380" y="29565"/>
                  </a:lnTo>
                  <a:lnTo>
                    <a:pt x="558380" y="0"/>
                  </a:lnTo>
                  <a:close/>
                </a:path>
                <a:path w="750569" h="224790">
                  <a:moveTo>
                    <a:pt x="306501" y="29565"/>
                  </a:moveTo>
                  <a:lnTo>
                    <a:pt x="271145" y="29565"/>
                  </a:lnTo>
                  <a:lnTo>
                    <a:pt x="271145" y="224332"/>
                  </a:lnTo>
                  <a:lnTo>
                    <a:pt x="306501" y="224332"/>
                  </a:lnTo>
                  <a:lnTo>
                    <a:pt x="306501" y="29565"/>
                  </a:lnTo>
                  <a:close/>
                </a:path>
                <a:path w="750569" h="224790">
                  <a:moveTo>
                    <a:pt x="372643" y="0"/>
                  </a:moveTo>
                  <a:lnTo>
                    <a:pt x="205308" y="0"/>
                  </a:lnTo>
                  <a:lnTo>
                    <a:pt x="205308" y="29565"/>
                  </a:lnTo>
                  <a:lnTo>
                    <a:pt x="372643" y="29565"/>
                  </a:lnTo>
                  <a:lnTo>
                    <a:pt x="372643" y="0"/>
                  </a:lnTo>
                  <a:close/>
                </a:path>
                <a:path w="750569" h="224790">
                  <a:moveTo>
                    <a:pt x="35356" y="0"/>
                  </a:moveTo>
                  <a:lnTo>
                    <a:pt x="0" y="0"/>
                  </a:lnTo>
                  <a:lnTo>
                    <a:pt x="0" y="224332"/>
                  </a:lnTo>
                  <a:lnTo>
                    <a:pt x="35356" y="224332"/>
                  </a:lnTo>
                  <a:lnTo>
                    <a:pt x="35356" y="122224"/>
                  </a:lnTo>
                  <a:lnTo>
                    <a:pt x="166725" y="122224"/>
                  </a:lnTo>
                  <a:lnTo>
                    <a:pt x="166725" y="91440"/>
                  </a:lnTo>
                  <a:lnTo>
                    <a:pt x="35356" y="91440"/>
                  </a:lnTo>
                  <a:lnTo>
                    <a:pt x="35356" y="0"/>
                  </a:lnTo>
                  <a:close/>
                </a:path>
                <a:path w="750569" h="224790">
                  <a:moveTo>
                    <a:pt x="166725" y="122224"/>
                  </a:moveTo>
                  <a:lnTo>
                    <a:pt x="131368" y="122224"/>
                  </a:lnTo>
                  <a:lnTo>
                    <a:pt x="131368" y="224332"/>
                  </a:lnTo>
                  <a:lnTo>
                    <a:pt x="166725" y="224332"/>
                  </a:lnTo>
                  <a:lnTo>
                    <a:pt x="166725" y="122224"/>
                  </a:lnTo>
                  <a:close/>
                </a:path>
                <a:path w="750569" h="224790">
                  <a:moveTo>
                    <a:pt x="166725" y="0"/>
                  </a:moveTo>
                  <a:lnTo>
                    <a:pt x="131368" y="0"/>
                  </a:lnTo>
                  <a:lnTo>
                    <a:pt x="131368" y="91440"/>
                  </a:lnTo>
                  <a:lnTo>
                    <a:pt x="166725" y="91440"/>
                  </a:lnTo>
                  <a:lnTo>
                    <a:pt x="166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20914" y="381842"/>
              <a:ext cx="257810" cy="274955"/>
            </a:xfrm>
            <a:custGeom>
              <a:avLst/>
              <a:gdLst/>
              <a:ahLst/>
              <a:cxnLst/>
              <a:rect l="l" t="t" r="r" b="b"/>
              <a:pathLst>
                <a:path w="257809" h="274955">
                  <a:moveTo>
                    <a:pt x="84734" y="17068"/>
                  </a:moveTo>
                  <a:lnTo>
                    <a:pt x="55335" y="21917"/>
                  </a:lnTo>
                  <a:lnTo>
                    <a:pt x="31965" y="35509"/>
                  </a:lnTo>
                  <a:lnTo>
                    <a:pt x="16540" y="56416"/>
                  </a:lnTo>
                  <a:lnTo>
                    <a:pt x="10972" y="83210"/>
                  </a:lnTo>
                  <a:lnTo>
                    <a:pt x="15268" y="106770"/>
                  </a:lnTo>
                  <a:lnTo>
                    <a:pt x="27279" y="126072"/>
                  </a:lnTo>
                  <a:lnTo>
                    <a:pt x="45691" y="140174"/>
                  </a:lnTo>
                  <a:lnTo>
                    <a:pt x="69189" y="148132"/>
                  </a:lnTo>
                  <a:lnTo>
                    <a:pt x="69189" y="191414"/>
                  </a:lnTo>
                  <a:lnTo>
                    <a:pt x="50877" y="191766"/>
                  </a:lnTo>
                  <a:lnTo>
                    <a:pt x="0" y="192024"/>
                  </a:lnTo>
                  <a:lnTo>
                    <a:pt x="4267" y="217931"/>
                  </a:lnTo>
                  <a:lnTo>
                    <a:pt x="42338" y="217727"/>
                  </a:lnTo>
                  <a:lnTo>
                    <a:pt x="84353" y="216522"/>
                  </a:lnTo>
                  <a:lnTo>
                    <a:pt x="128311" y="213431"/>
                  </a:lnTo>
                  <a:lnTo>
                    <a:pt x="172211" y="207568"/>
                  </a:lnTo>
                  <a:lnTo>
                    <a:pt x="170154" y="190195"/>
                  </a:lnTo>
                  <a:lnTo>
                    <a:pt x="100584" y="190195"/>
                  </a:lnTo>
                  <a:lnTo>
                    <a:pt x="100584" y="147827"/>
                  </a:lnTo>
                  <a:lnTo>
                    <a:pt x="123986" y="139917"/>
                  </a:lnTo>
                  <a:lnTo>
                    <a:pt x="142189" y="125920"/>
                  </a:lnTo>
                  <a:lnTo>
                    <a:pt x="144461" y="122224"/>
                  </a:lnTo>
                  <a:lnTo>
                    <a:pt x="84734" y="122224"/>
                  </a:lnTo>
                  <a:lnTo>
                    <a:pt x="67427" y="119514"/>
                  </a:lnTo>
                  <a:lnTo>
                    <a:pt x="53721" y="111747"/>
                  </a:lnTo>
                  <a:lnTo>
                    <a:pt x="44700" y="99464"/>
                  </a:lnTo>
                  <a:lnTo>
                    <a:pt x="41452" y="83210"/>
                  </a:lnTo>
                  <a:lnTo>
                    <a:pt x="44700" y="66908"/>
                  </a:lnTo>
                  <a:lnTo>
                    <a:pt x="53721" y="54521"/>
                  </a:lnTo>
                  <a:lnTo>
                    <a:pt x="67427" y="46648"/>
                  </a:lnTo>
                  <a:lnTo>
                    <a:pt x="84734" y="43891"/>
                  </a:lnTo>
                  <a:lnTo>
                    <a:pt x="143492" y="43891"/>
                  </a:lnTo>
                  <a:lnTo>
                    <a:pt x="137350" y="35509"/>
                  </a:lnTo>
                  <a:lnTo>
                    <a:pt x="114085" y="21917"/>
                  </a:lnTo>
                  <a:lnTo>
                    <a:pt x="84734" y="17068"/>
                  </a:lnTo>
                  <a:close/>
                </a:path>
                <a:path w="257809" h="274955">
                  <a:moveTo>
                    <a:pt x="169468" y="184403"/>
                  </a:moveTo>
                  <a:lnTo>
                    <a:pt x="152747" y="186466"/>
                  </a:lnTo>
                  <a:lnTo>
                    <a:pt x="135597" y="188099"/>
                  </a:lnTo>
                  <a:lnTo>
                    <a:pt x="118162" y="189333"/>
                  </a:lnTo>
                  <a:lnTo>
                    <a:pt x="100584" y="190195"/>
                  </a:lnTo>
                  <a:lnTo>
                    <a:pt x="170154" y="190195"/>
                  </a:lnTo>
                  <a:lnTo>
                    <a:pt x="169468" y="184403"/>
                  </a:lnTo>
                  <a:close/>
                </a:path>
                <a:path w="257809" h="274955">
                  <a:moveTo>
                    <a:pt x="143492" y="43891"/>
                  </a:moveTo>
                  <a:lnTo>
                    <a:pt x="84734" y="43891"/>
                  </a:lnTo>
                  <a:lnTo>
                    <a:pt x="101993" y="46648"/>
                  </a:lnTo>
                  <a:lnTo>
                    <a:pt x="115595" y="54521"/>
                  </a:lnTo>
                  <a:lnTo>
                    <a:pt x="124510" y="66908"/>
                  </a:lnTo>
                  <a:lnTo>
                    <a:pt x="127711" y="83210"/>
                  </a:lnTo>
                  <a:lnTo>
                    <a:pt x="124510" y="99464"/>
                  </a:lnTo>
                  <a:lnTo>
                    <a:pt x="115595" y="111747"/>
                  </a:lnTo>
                  <a:lnTo>
                    <a:pt x="101993" y="119514"/>
                  </a:lnTo>
                  <a:lnTo>
                    <a:pt x="84734" y="122224"/>
                  </a:lnTo>
                  <a:lnTo>
                    <a:pt x="144461" y="122224"/>
                  </a:lnTo>
                  <a:lnTo>
                    <a:pt x="153990" y="106722"/>
                  </a:lnTo>
                  <a:lnTo>
                    <a:pt x="158191" y="83210"/>
                  </a:lnTo>
                  <a:lnTo>
                    <a:pt x="152671" y="56416"/>
                  </a:lnTo>
                  <a:lnTo>
                    <a:pt x="143492" y="43891"/>
                  </a:lnTo>
                  <a:close/>
                </a:path>
                <a:path w="257809" h="274955">
                  <a:moveTo>
                    <a:pt x="217017" y="0"/>
                  </a:moveTo>
                  <a:lnTo>
                    <a:pt x="185623" y="0"/>
                  </a:lnTo>
                  <a:lnTo>
                    <a:pt x="185623" y="274929"/>
                  </a:lnTo>
                  <a:lnTo>
                    <a:pt x="217017" y="274929"/>
                  </a:lnTo>
                  <a:lnTo>
                    <a:pt x="217017" y="137160"/>
                  </a:lnTo>
                  <a:lnTo>
                    <a:pt x="257555" y="137160"/>
                  </a:lnTo>
                  <a:lnTo>
                    <a:pt x="257555" y="110947"/>
                  </a:lnTo>
                  <a:lnTo>
                    <a:pt x="217017" y="110947"/>
                  </a:lnTo>
                  <a:lnTo>
                    <a:pt x="2170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471383" y="381537"/>
            <a:ext cx="236220" cy="272415"/>
          </a:xfrm>
          <a:custGeom>
            <a:avLst/>
            <a:gdLst/>
            <a:ahLst/>
            <a:cxnLst/>
            <a:rect l="l" t="t" r="r" b="b"/>
            <a:pathLst>
              <a:path w="236219" h="272415">
                <a:moveTo>
                  <a:pt x="77724" y="179831"/>
                </a:moveTo>
                <a:lnTo>
                  <a:pt x="46634" y="179831"/>
                </a:lnTo>
                <a:lnTo>
                  <a:pt x="46634" y="272186"/>
                </a:lnTo>
                <a:lnTo>
                  <a:pt x="236219" y="272186"/>
                </a:lnTo>
                <a:lnTo>
                  <a:pt x="236219" y="247497"/>
                </a:lnTo>
                <a:lnTo>
                  <a:pt x="77724" y="247497"/>
                </a:lnTo>
                <a:lnTo>
                  <a:pt x="77724" y="225856"/>
                </a:lnTo>
                <a:lnTo>
                  <a:pt x="236219" y="225856"/>
                </a:lnTo>
                <a:lnTo>
                  <a:pt x="236219" y="202082"/>
                </a:lnTo>
                <a:lnTo>
                  <a:pt x="77724" y="202082"/>
                </a:lnTo>
                <a:lnTo>
                  <a:pt x="77724" y="179831"/>
                </a:lnTo>
                <a:close/>
              </a:path>
              <a:path w="236219" h="272415">
                <a:moveTo>
                  <a:pt x="236219" y="225856"/>
                </a:moveTo>
                <a:lnTo>
                  <a:pt x="205130" y="225856"/>
                </a:lnTo>
                <a:lnTo>
                  <a:pt x="205130" y="247497"/>
                </a:lnTo>
                <a:lnTo>
                  <a:pt x="236219" y="247497"/>
                </a:lnTo>
                <a:lnTo>
                  <a:pt x="236219" y="225856"/>
                </a:lnTo>
                <a:close/>
              </a:path>
              <a:path w="236219" h="272415">
                <a:moveTo>
                  <a:pt x="236219" y="179831"/>
                </a:moveTo>
                <a:lnTo>
                  <a:pt x="205130" y="179831"/>
                </a:lnTo>
                <a:lnTo>
                  <a:pt x="205130" y="202082"/>
                </a:lnTo>
                <a:lnTo>
                  <a:pt x="236219" y="202082"/>
                </a:lnTo>
                <a:lnTo>
                  <a:pt x="236219" y="179831"/>
                </a:lnTo>
                <a:close/>
              </a:path>
              <a:path w="236219" h="272415">
                <a:moveTo>
                  <a:pt x="185013" y="5486"/>
                </a:moveTo>
                <a:lnTo>
                  <a:pt x="155448" y="5486"/>
                </a:lnTo>
                <a:lnTo>
                  <a:pt x="155448" y="135940"/>
                </a:lnTo>
                <a:lnTo>
                  <a:pt x="110642" y="135940"/>
                </a:lnTo>
                <a:lnTo>
                  <a:pt x="110642" y="157276"/>
                </a:lnTo>
                <a:lnTo>
                  <a:pt x="155448" y="157276"/>
                </a:lnTo>
                <a:lnTo>
                  <a:pt x="155448" y="169468"/>
                </a:lnTo>
                <a:lnTo>
                  <a:pt x="185013" y="169468"/>
                </a:lnTo>
                <a:lnTo>
                  <a:pt x="185013" y="5486"/>
                </a:lnTo>
                <a:close/>
              </a:path>
              <a:path w="236219" h="272415">
                <a:moveTo>
                  <a:pt x="89001" y="128015"/>
                </a:moveTo>
                <a:lnTo>
                  <a:pt x="58826" y="128015"/>
                </a:lnTo>
                <a:lnTo>
                  <a:pt x="58826" y="169163"/>
                </a:lnTo>
                <a:lnTo>
                  <a:pt x="89001" y="169163"/>
                </a:lnTo>
                <a:lnTo>
                  <a:pt x="89001" y="128015"/>
                </a:lnTo>
                <a:close/>
              </a:path>
              <a:path w="236219" h="272415">
                <a:moveTo>
                  <a:pt x="142341" y="97231"/>
                </a:moveTo>
                <a:lnTo>
                  <a:pt x="106427" y="101555"/>
                </a:lnTo>
                <a:lnTo>
                  <a:pt x="68313" y="103936"/>
                </a:lnTo>
                <a:lnTo>
                  <a:pt x="31627" y="104946"/>
                </a:lnTo>
                <a:lnTo>
                  <a:pt x="0" y="105155"/>
                </a:lnTo>
                <a:lnTo>
                  <a:pt x="3047" y="129235"/>
                </a:lnTo>
                <a:lnTo>
                  <a:pt x="15363" y="129173"/>
                </a:lnTo>
                <a:lnTo>
                  <a:pt x="28879" y="128968"/>
                </a:lnTo>
                <a:lnTo>
                  <a:pt x="43424" y="128592"/>
                </a:lnTo>
                <a:lnTo>
                  <a:pt x="58826" y="128015"/>
                </a:lnTo>
                <a:lnTo>
                  <a:pt x="89001" y="128015"/>
                </a:lnTo>
                <a:lnTo>
                  <a:pt x="89001" y="126187"/>
                </a:lnTo>
                <a:lnTo>
                  <a:pt x="103322" y="124996"/>
                </a:lnTo>
                <a:lnTo>
                  <a:pt x="117386" y="123291"/>
                </a:lnTo>
                <a:lnTo>
                  <a:pt x="131049" y="121129"/>
                </a:lnTo>
                <a:lnTo>
                  <a:pt x="144170" y="118567"/>
                </a:lnTo>
                <a:lnTo>
                  <a:pt x="142341" y="97231"/>
                </a:lnTo>
                <a:close/>
              </a:path>
              <a:path w="236219" h="272415">
                <a:moveTo>
                  <a:pt x="72847" y="9753"/>
                </a:moveTo>
                <a:lnTo>
                  <a:pt x="48420" y="12663"/>
                </a:lnTo>
                <a:lnTo>
                  <a:pt x="29451" y="20916"/>
                </a:lnTo>
                <a:lnTo>
                  <a:pt x="17168" y="33799"/>
                </a:lnTo>
                <a:lnTo>
                  <a:pt x="12801" y="50596"/>
                </a:lnTo>
                <a:lnTo>
                  <a:pt x="17168" y="67698"/>
                </a:lnTo>
                <a:lnTo>
                  <a:pt x="29451" y="80657"/>
                </a:lnTo>
                <a:lnTo>
                  <a:pt x="48420" y="88873"/>
                </a:lnTo>
                <a:lnTo>
                  <a:pt x="72847" y="91744"/>
                </a:lnTo>
                <a:lnTo>
                  <a:pt x="97402" y="88873"/>
                </a:lnTo>
                <a:lnTo>
                  <a:pt x="116357" y="80657"/>
                </a:lnTo>
                <a:lnTo>
                  <a:pt x="126589" y="69799"/>
                </a:lnTo>
                <a:lnTo>
                  <a:pt x="72847" y="69799"/>
                </a:lnTo>
                <a:lnTo>
                  <a:pt x="59793" y="68513"/>
                </a:lnTo>
                <a:lnTo>
                  <a:pt x="49796" y="64770"/>
                </a:lnTo>
                <a:lnTo>
                  <a:pt x="43400" y="58740"/>
                </a:lnTo>
                <a:lnTo>
                  <a:pt x="41147" y="50596"/>
                </a:lnTo>
                <a:lnTo>
                  <a:pt x="43400" y="42629"/>
                </a:lnTo>
                <a:lnTo>
                  <a:pt x="49796" y="36690"/>
                </a:lnTo>
                <a:lnTo>
                  <a:pt x="59793" y="32980"/>
                </a:lnTo>
                <a:lnTo>
                  <a:pt x="72847" y="31699"/>
                </a:lnTo>
                <a:lnTo>
                  <a:pt x="126577" y="31699"/>
                </a:lnTo>
                <a:lnTo>
                  <a:pt x="116357" y="20916"/>
                </a:lnTo>
                <a:lnTo>
                  <a:pt x="97402" y="12663"/>
                </a:lnTo>
                <a:lnTo>
                  <a:pt x="72847" y="9753"/>
                </a:lnTo>
                <a:close/>
              </a:path>
              <a:path w="236219" h="272415">
                <a:moveTo>
                  <a:pt x="126577" y="31699"/>
                </a:moveTo>
                <a:lnTo>
                  <a:pt x="72847" y="31699"/>
                </a:lnTo>
                <a:lnTo>
                  <a:pt x="86077" y="32980"/>
                </a:lnTo>
                <a:lnTo>
                  <a:pt x="96164" y="36690"/>
                </a:lnTo>
                <a:lnTo>
                  <a:pt x="102593" y="42629"/>
                </a:lnTo>
                <a:lnTo>
                  <a:pt x="104851" y="50596"/>
                </a:lnTo>
                <a:lnTo>
                  <a:pt x="102593" y="58740"/>
                </a:lnTo>
                <a:lnTo>
                  <a:pt x="96164" y="64770"/>
                </a:lnTo>
                <a:lnTo>
                  <a:pt x="86077" y="68513"/>
                </a:lnTo>
                <a:lnTo>
                  <a:pt x="72847" y="69799"/>
                </a:lnTo>
                <a:lnTo>
                  <a:pt x="126589" y="69799"/>
                </a:lnTo>
                <a:lnTo>
                  <a:pt x="128568" y="67698"/>
                </a:lnTo>
                <a:lnTo>
                  <a:pt x="132892" y="50596"/>
                </a:lnTo>
                <a:lnTo>
                  <a:pt x="128568" y="33799"/>
                </a:lnTo>
                <a:lnTo>
                  <a:pt x="126577" y="31699"/>
                </a:lnTo>
                <a:close/>
              </a:path>
              <a:path w="236219" h="272415">
                <a:moveTo>
                  <a:pt x="236219" y="0"/>
                </a:moveTo>
                <a:lnTo>
                  <a:pt x="206349" y="0"/>
                </a:lnTo>
                <a:lnTo>
                  <a:pt x="206349" y="170078"/>
                </a:lnTo>
                <a:lnTo>
                  <a:pt x="236219" y="170078"/>
                </a:lnTo>
                <a:lnTo>
                  <a:pt x="236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22462" y="381232"/>
            <a:ext cx="1350645" cy="276225"/>
          </a:xfrm>
          <a:custGeom>
            <a:avLst/>
            <a:gdLst/>
            <a:ahLst/>
            <a:cxnLst/>
            <a:rect l="l" t="t" r="r" b="b"/>
            <a:pathLst>
              <a:path w="1350645" h="276225">
                <a:moveTo>
                  <a:pt x="249326" y="215493"/>
                </a:moveTo>
                <a:lnTo>
                  <a:pt x="0" y="215493"/>
                </a:lnTo>
                <a:lnTo>
                  <a:pt x="0" y="241401"/>
                </a:lnTo>
                <a:lnTo>
                  <a:pt x="249326" y="241401"/>
                </a:lnTo>
                <a:lnTo>
                  <a:pt x="249326" y="215493"/>
                </a:lnTo>
                <a:close/>
              </a:path>
              <a:path w="1350645" h="276225">
                <a:moveTo>
                  <a:pt x="1302258" y="182879"/>
                </a:moveTo>
                <a:lnTo>
                  <a:pt x="1256585" y="188037"/>
                </a:lnTo>
                <a:lnTo>
                  <a:pt x="1210056" y="190766"/>
                </a:lnTo>
                <a:lnTo>
                  <a:pt x="1165355" y="191838"/>
                </a:lnTo>
                <a:lnTo>
                  <a:pt x="1125169" y="192024"/>
                </a:lnTo>
                <a:lnTo>
                  <a:pt x="1129131" y="217931"/>
                </a:lnTo>
                <a:lnTo>
                  <a:pt x="1168560" y="217655"/>
                </a:lnTo>
                <a:lnTo>
                  <a:pt x="1212303" y="216179"/>
                </a:lnTo>
                <a:lnTo>
                  <a:pt x="1258276" y="212531"/>
                </a:lnTo>
                <a:lnTo>
                  <a:pt x="1304391" y="205739"/>
                </a:lnTo>
                <a:lnTo>
                  <a:pt x="1302258" y="182879"/>
                </a:lnTo>
                <a:close/>
              </a:path>
              <a:path w="1350645" h="276225">
                <a:moveTo>
                  <a:pt x="701268" y="182270"/>
                </a:moveTo>
                <a:lnTo>
                  <a:pt x="669874" y="182270"/>
                </a:lnTo>
                <a:lnTo>
                  <a:pt x="669874" y="275843"/>
                </a:lnTo>
                <a:lnTo>
                  <a:pt x="701268" y="275843"/>
                </a:lnTo>
                <a:lnTo>
                  <a:pt x="701268" y="182270"/>
                </a:lnTo>
                <a:close/>
              </a:path>
              <a:path w="1350645" h="276225">
                <a:moveTo>
                  <a:pt x="811301" y="156362"/>
                </a:moveTo>
                <a:lnTo>
                  <a:pt x="561670" y="156362"/>
                </a:lnTo>
                <a:lnTo>
                  <a:pt x="561670" y="182270"/>
                </a:lnTo>
                <a:lnTo>
                  <a:pt x="811301" y="182270"/>
                </a:lnTo>
                <a:lnTo>
                  <a:pt x="811301" y="156362"/>
                </a:lnTo>
                <a:close/>
              </a:path>
              <a:path w="1350645" h="276225">
                <a:moveTo>
                  <a:pt x="59131" y="19507"/>
                </a:moveTo>
                <a:lnTo>
                  <a:pt x="28041" y="19507"/>
                </a:lnTo>
                <a:lnTo>
                  <a:pt x="28041" y="164591"/>
                </a:lnTo>
                <a:lnTo>
                  <a:pt x="220675" y="164591"/>
                </a:lnTo>
                <a:lnTo>
                  <a:pt x="220675" y="139293"/>
                </a:lnTo>
                <a:lnTo>
                  <a:pt x="59131" y="139293"/>
                </a:lnTo>
                <a:lnTo>
                  <a:pt x="59131" y="92659"/>
                </a:lnTo>
                <a:lnTo>
                  <a:pt x="220675" y="92659"/>
                </a:lnTo>
                <a:lnTo>
                  <a:pt x="220675" y="67665"/>
                </a:lnTo>
                <a:lnTo>
                  <a:pt x="59131" y="67665"/>
                </a:lnTo>
                <a:lnTo>
                  <a:pt x="59131" y="19507"/>
                </a:lnTo>
                <a:close/>
              </a:path>
              <a:path w="1350645" h="276225">
                <a:moveTo>
                  <a:pt x="220675" y="92659"/>
                </a:moveTo>
                <a:lnTo>
                  <a:pt x="189585" y="92659"/>
                </a:lnTo>
                <a:lnTo>
                  <a:pt x="189585" y="139293"/>
                </a:lnTo>
                <a:lnTo>
                  <a:pt x="220675" y="139293"/>
                </a:lnTo>
                <a:lnTo>
                  <a:pt x="220675" y="92659"/>
                </a:lnTo>
                <a:close/>
              </a:path>
              <a:path w="1350645" h="276225">
                <a:moveTo>
                  <a:pt x="220675" y="19507"/>
                </a:moveTo>
                <a:lnTo>
                  <a:pt x="189585" y="19507"/>
                </a:lnTo>
                <a:lnTo>
                  <a:pt x="189585" y="67665"/>
                </a:lnTo>
                <a:lnTo>
                  <a:pt x="220675" y="67665"/>
                </a:lnTo>
                <a:lnTo>
                  <a:pt x="220675" y="19507"/>
                </a:lnTo>
                <a:close/>
              </a:path>
              <a:path w="1350645" h="276225">
                <a:moveTo>
                  <a:pt x="1212646" y="19812"/>
                </a:moveTo>
                <a:lnTo>
                  <a:pt x="1182847" y="24660"/>
                </a:lnTo>
                <a:lnTo>
                  <a:pt x="1159192" y="38252"/>
                </a:lnTo>
                <a:lnTo>
                  <a:pt x="1143595" y="59159"/>
                </a:lnTo>
                <a:lnTo>
                  <a:pt x="1137970" y="85953"/>
                </a:lnTo>
                <a:lnTo>
                  <a:pt x="1143595" y="112747"/>
                </a:lnTo>
                <a:lnTo>
                  <a:pt x="1159192" y="133654"/>
                </a:lnTo>
                <a:lnTo>
                  <a:pt x="1182847" y="147246"/>
                </a:lnTo>
                <a:lnTo>
                  <a:pt x="1212646" y="152095"/>
                </a:lnTo>
                <a:lnTo>
                  <a:pt x="1242493" y="147246"/>
                </a:lnTo>
                <a:lnTo>
                  <a:pt x="1266253" y="133654"/>
                </a:lnTo>
                <a:lnTo>
                  <a:pt x="1272548" y="125272"/>
                </a:lnTo>
                <a:lnTo>
                  <a:pt x="1212646" y="125272"/>
                </a:lnTo>
                <a:lnTo>
                  <a:pt x="1195116" y="122472"/>
                </a:lnTo>
                <a:lnTo>
                  <a:pt x="1181214" y="114528"/>
                </a:lnTo>
                <a:lnTo>
                  <a:pt x="1172056" y="102127"/>
                </a:lnTo>
                <a:lnTo>
                  <a:pt x="1168755" y="85953"/>
                </a:lnTo>
                <a:lnTo>
                  <a:pt x="1172056" y="69651"/>
                </a:lnTo>
                <a:lnTo>
                  <a:pt x="1181214" y="57264"/>
                </a:lnTo>
                <a:lnTo>
                  <a:pt x="1195116" y="49391"/>
                </a:lnTo>
                <a:lnTo>
                  <a:pt x="1212646" y="46634"/>
                </a:lnTo>
                <a:lnTo>
                  <a:pt x="1272548" y="46634"/>
                </a:lnTo>
                <a:lnTo>
                  <a:pt x="1266253" y="38252"/>
                </a:lnTo>
                <a:lnTo>
                  <a:pt x="1242493" y="24660"/>
                </a:lnTo>
                <a:lnTo>
                  <a:pt x="1212646" y="19812"/>
                </a:lnTo>
                <a:close/>
              </a:path>
              <a:path w="1350645" h="276225">
                <a:moveTo>
                  <a:pt x="1272548" y="46634"/>
                </a:moveTo>
                <a:lnTo>
                  <a:pt x="1212646" y="46634"/>
                </a:lnTo>
                <a:lnTo>
                  <a:pt x="1230353" y="49391"/>
                </a:lnTo>
                <a:lnTo>
                  <a:pt x="1244345" y="57264"/>
                </a:lnTo>
                <a:lnTo>
                  <a:pt x="1253537" y="69651"/>
                </a:lnTo>
                <a:lnTo>
                  <a:pt x="1256842" y="85953"/>
                </a:lnTo>
                <a:lnTo>
                  <a:pt x="1253537" y="102127"/>
                </a:lnTo>
                <a:lnTo>
                  <a:pt x="1244346" y="114528"/>
                </a:lnTo>
                <a:lnTo>
                  <a:pt x="1230353" y="122472"/>
                </a:lnTo>
                <a:lnTo>
                  <a:pt x="1212646" y="125272"/>
                </a:lnTo>
                <a:lnTo>
                  <a:pt x="1272548" y="125272"/>
                </a:lnTo>
                <a:lnTo>
                  <a:pt x="1281955" y="112747"/>
                </a:lnTo>
                <a:lnTo>
                  <a:pt x="1287627" y="85953"/>
                </a:lnTo>
                <a:lnTo>
                  <a:pt x="1281955" y="59159"/>
                </a:lnTo>
                <a:lnTo>
                  <a:pt x="1272548" y="46634"/>
                </a:lnTo>
                <a:close/>
              </a:path>
              <a:path w="1350645" h="276225">
                <a:moveTo>
                  <a:pt x="686028" y="10667"/>
                </a:moveTo>
                <a:lnTo>
                  <a:pt x="646180" y="14963"/>
                </a:lnTo>
                <a:lnTo>
                  <a:pt x="615276" y="27203"/>
                </a:lnTo>
                <a:lnTo>
                  <a:pt x="595288" y="46415"/>
                </a:lnTo>
                <a:lnTo>
                  <a:pt x="588187" y="71627"/>
                </a:lnTo>
                <a:lnTo>
                  <a:pt x="595288" y="97016"/>
                </a:lnTo>
                <a:lnTo>
                  <a:pt x="615276" y="116319"/>
                </a:lnTo>
                <a:lnTo>
                  <a:pt x="646180" y="128592"/>
                </a:lnTo>
                <a:lnTo>
                  <a:pt x="686028" y="132892"/>
                </a:lnTo>
                <a:lnTo>
                  <a:pt x="725700" y="128592"/>
                </a:lnTo>
                <a:lnTo>
                  <a:pt x="756513" y="116319"/>
                </a:lnTo>
                <a:lnTo>
                  <a:pt x="765533" y="107594"/>
                </a:lnTo>
                <a:lnTo>
                  <a:pt x="686028" y="107594"/>
                </a:lnTo>
                <a:lnTo>
                  <a:pt x="659072" y="105146"/>
                </a:lnTo>
                <a:lnTo>
                  <a:pt x="638403" y="98069"/>
                </a:lnTo>
                <a:lnTo>
                  <a:pt x="625163" y="86763"/>
                </a:lnTo>
                <a:lnTo>
                  <a:pt x="620496" y="71627"/>
                </a:lnTo>
                <a:lnTo>
                  <a:pt x="625163" y="56668"/>
                </a:lnTo>
                <a:lnTo>
                  <a:pt x="638403" y="45453"/>
                </a:lnTo>
                <a:lnTo>
                  <a:pt x="659072" y="38409"/>
                </a:lnTo>
                <a:lnTo>
                  <a:pt x="686028" y="35966"/>
                </a:lnTo>
                <a:lnTo>
                  <a:pt x="765615" y="35966"/>
                </a:lnTo>
                <a:lnTo>
                  <a:pt x="756513" y="27203"/>
                </a:lnTo>
                <a:lnTo>
                  <a:pt x="725700" y="14963"/>
                </a:lnTo>
                <a:lnTo>
                  <a:pt x="686028" y="10667"/>
                </a:lnTo>
                <a:close/>
              </a:path>
              <a:path w="1350645" h="276225">
                <a:moveTo>
                  <a:pt x="765615" y="35966"/>
                </a:moveTo>
                <a:lnTo>
                  <a:pt x="686028" y="35966"/>
                </a:lnTo>
                <a:lnTo>
                  <a:pt x="712808" y="38409"/>
                </a:lnTo>
                <a:lnTo>
                  <a:pt x="733386" y="45453"/>
                </a:lnTo>
                <a:lnTo>
                  <a:pt x="746593" y="56668"/>
                </a:lnTo>
                <a:lnTo>
                  <a:pt x="751255" y="71627"/>
                </a:lnTo>
                <a:lnTo>
                  <a:pt x="746593" y="86763"/>
                </a:lnTo>
                <a:lnTo>
                  <a:pt x="733386" y="98069"/>
                </a:lnTo>
                <a:lnTo>
                  <a:pt x="712808" y="105146"/>
                </a:lnTo>
                <a:lnTo>
                  <a:pt x="686028" y="107594"/>
                </a:lnTo>
                <a:lnTo>
                  <a:pt x="765533" y="107594"/>
                </a:lnTo>
                <a:lnTo>
                  <a:pt x="776468" y="97016"/>
                </a:lnTo>
                <a:lnTo>
                  <a:pt x="783564" y="71627"/>
                </a:lnTo>
                <a:lnTo>
                  <a:pt x="776468" y="46415"/>
                </a:lnTo>
                <a:lnTo>
                  <a:pt x="765615" y="35966"/>
                </a:lnTo>
                <a:close/>
              </a:path>
              <a:path w="1350645" h="276225">
                <a:moveTo>
                  <a:pt x="1071257" y="304"/>
                </a:moveTo>
                <a:lnTo>
                  <a:pt x="1039863" y="304"/>
                </a:lnTo>
                <a:lnTo>
                  <a:pt x="1039863" y="98755"/>
                </a:lnTo>
                <a:lnTo>
                  <a:pt x="985608" y="98755"/>
                </a:lnTo>
                <a:lnTo>
                  <a:pt x="985608" y="124663"/>
                </a:lnTo>
                <a:lnTo>
                  <a:pt x="1039863" y="124663"/>
                </a:lnTo>
                <a:lnTo>
                  <a:pt x="1039863" y="276148"/>
                </a:lnTo>
                <a:lnTo>
                  <a:pt x="1071257" y="276148"/>
                </a:lnTo>
                <a:lnTo>
                  <a:pt x="1071257" y="304"/>
                </a:lnTo>
                <a:close/>
              </a:path>
              <a:path w="1350645" h="276225">
                <a:moveTo>
                  <a:pt x="941717" y="53644"/>
                </a:moveTo>
                <a:lnTo>
                  <a:pt x="910018" y="53644"/>
                </a:lnTo>
                <a:lnTo>
                  <a:pt x="910018" y="75895"/>
                </a:lnTo>
                <a:lnTo>
                  <a:pt x="905022" y="113128"/>
                </a:lnTo>
                <a:lnTo>
                  <a:pt x="890854" y="148132"/>
                </a:lnTo>
                <a:lnTo>
                  <a:pt x="868741" y="177650"/>
                </a:lnTo>
                <a:lnTo>
                  <a:pt x="839914" y="198424"/>
                </a:lnTo>
                <a:lnTo>
                  <a:pt x="858507" y="223418"/>
                </a:lnTo>
                <a:lnTo>
                  <a:pt x="880914" y="208054"/>
                </a:lnTo>
                <a:lnTo>
                  <a:pt x="899921" y="187375"/>
                </a:lnTo>
                <a:lnTo>
                  <a:pt x="915214" y="162467"/>
                </a:lnTo>
                <a:lnTo>
                  <a:pt x="926477" y="134416"/>
                </a:lnTo>
                <a:lnTo>
                  <a:pt x="956522" y="134416"/>
                </a:lnTo>
                <a:lnTo>
                  <a:pt x="946670" y="111071"/>
                </a:lnTo>
                <a:lnTo>
                  <a:pt x="941717" y="75895"/>
                </a:lnTo>
                <a:lnTo>
                  <a:pt x="941717" y="53644"/>
                </a:lnTo>
                <a:close/>
              </a:path>
              <a:path w="1350645" h="276225">
                <a:moveTo>
                  <a:pt x="956522" y="134416"/>
                </a:moveTo>
                <a:lnTo>
                  <a:pt x="926477" y="134416"/>
                </a:lnTo>
                <a:lnTo>
                  <a:pt x="937683" y="160834"/>
                </a:lnTo>
                <a:lnTo>
                  <a:pt x="952804" y="184137"/>
                </a:lnTo>
                <a:lnTo>
                  <a:pt x="971526" y="203382"/>
                </a:lnTo>
                <a:lnTo>
                  <a:pt x="993533" y="217627"/>
                </a:lnTo>
                <a:lnTo>
                  <a:pt x="1011821" y="192938"/>
                </a:lnTo>
                <a:lnTo>
                  <a:pt x="982865" y="172850"/>
                </a:lnTo>
                <a:lnTo>
                  <a:pt x="960767" y="144475"/>
                </a:lnTo>
                <a:lnTo>
                  <a:pt x="956522" y="134416"/>
                </a:lnTo>
                <a:close/>
              </a:path>
              <a:path w="1350645" h="276225">
                <a:moveTo>
                  <a:pt x="1001458" y="28041"/>
                </a:moveTo>
                <a:lnTo>
                  <a:pt x="850582" y="28041"/>
                </a:lnTo>
                <a:lnTo>
                  <a:pt x="850582" y="53644"/>
                </a:lnTo>
                <a:lnTo>
                  <a:pt x="1001458" y="53644"/>
                </a:lnTo>
                <a:lnTo>
                  <a:pt x="1001458" y="28041"/>
                </a:lnTo>
                <a:close/>
              </a:path>
              <a:path w="1350645" h="276225">
                <a:moveTo>
                  <a:pt x="417233" y="24993"/>
                </a:moveTo>
                <a:lnTo>
                  <a:pt x="291350" y="24993"/>
                </a:lnTo>
                <a:lnTo>
                  <a:pt x="291350" y="50596"/>
                </a:lnTo>
                <a:lnTo>
                  <a:pt x="386143" y="50596"/>
                </a:lnTo>
                <a:lnTo>
                  <a:pt x="386143" y="102107"/>
                </a:lnTo>
                <a:lnTo>
                  <a:pt x="291960" y="102107"/>
                </a:lnTo>
                <a:lnTo>
                  <a:pt x="291960" y="210921"/>
                </a:lnTo>
                <a:lnTo>
                  <a:pt x="314515" y="210921"/>
                </a:lnTo>
                <a:lnTo>
                  <a:pt x="350367" y="210516"/>
                </a:lnTo>
                <a:lnTo>
                  <a:pt x="382790" y="209054"/>
                </a:lnTo>
                <a:lnTo>
                  <a:pt x="413613" y="206163"/>
                </a:lnTo>
                <a:lnTo>
                  <a:pt x="444665" y="201472"/>
                </a:lnTo>
                <a:lnTo>
                  <a:pt x="442509" y="185013"/>
                </a:lnTo>
                <a:lnTo>
                  <a:pt x="323049" y="185013"/>
                </a:lnTo>
                <a:lnTo>
                  <a:pt x="323049" y="127406"/>
                </a:lnTo>
                <a:lnTo>
                  <a:pt x="417233" y="127406"/>
                </a:lnTo>
                <a:lnTo>
                  <a:pt x="417233" y="24993"/>
                </a:lnTo>
                <a:close/>
              </a:path>
              <a:path w="1350645" h="276225">
                <a:moveTo>
                  <a:pt x="441312" y="175869"/>
                </a:moveTo>
                <a:lnTo>
                  <a:pt x="412846" y="180212"/>
                </a:lnTo>
                <a:lnTo>
                  <a:pt x="384581" y="182956"/>
                </a:lnTo>
                <a:lnTo>
                  <a:pt x="355115" y="184442"/>
                </a:lnTo>
                <a:lnTo>
                  <a:pt x="323049" y="185013"/>
                </a:lnTo>
                <a:lnTo>
                  <a:pt x="442509" y="185013"/>
                </a:lnTo>
                <a:lnTo>
                  <a:pt x="441312" y="175869"/>
                </a:lnTo>
                <a:close/>
              </a:path>
              <a:path w="1350645" h="276225">
                <a:moveTo>
                  <a:pt x="1350416" y="304"/>
                </a:moveTo>
                <a:lnTo>
                  <a:pt x="1318717" y="304"/>
                </a:lnTo>
                <a:lnTo>
                  <a:pt x="1318717" y="276148"/>
                </a:lnTo>
                <a:lnTo>
                  <a:pt x="1350416" y="276148"/>
                </a:lnTo>
                <a:lnTo>
                  <a:pt x="1350416" y="304"/>
                </a:lnTo>
                <a:close/>
              </a:path>
              <a:path w="1350645" h="276225">
                <a:moveTo>
                  <a:pt x="494652" y="0"/>
                </a:moveTo>
                <a:lnTo>
                  <a:pt x="462953" y="0"/>
                </a:lnTo>
                <a:lnTo>
                  <a:pt x="462953" y="276148"/>
                </a:lnTo>
                <a:lnTo>
                  <a:pt x="494652" y="276148"/>
                </a:lnTo>
                <a:lnTo>
                  <a:pt x="494652" y="133807"/>
                </a:lnTo>
                <a:lnTo>
                  <a:pt x="537019" y="133807"/>
                </a:lnTo>
                <a:lnTo>
                  <a:pt x="537019" y="107594"/>
                </a:lnTo>
                <a:lnTo>
                  <a:pt x="494652" y="107594"/>
                </a:lnTo>
                <a:lnTo>
                  <a:pt x="494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524000" y="0"/>
            <a:ext cx="9144000" cy="6858000"/>
            <a:chOff x="1524000" y="0"/>
            <a:chExt cx="9144000" cy="6858000"/>
          </a:xfrm>
        </p:grpSpPr>
        <p:sp>
          <p:nvSpPr>
            <p:cNvPr id="8" name="object 8"/>
            <p:cNvSpPr/>
            <p:nvPr/>
          </p:nvSpPr>
          <p:spPr>
            <a:xfrm>
              <a:off x="3299320" y="379098"/>
              <a:ext cx="531495" cy="278765"/>
            </a:xfrm>
            <a:custGeom>
              <a:avLst/>
              <a:gdLst/>
              <a:ahLst/>
              <a:cxnLst/>
              <a:rect l="l" t="t" r="r" b="b"/>
              <a:pathLst>
                <a:path w="531495" h="278765">
                  <a:moveTo>
                    <a:pt x="224332" y="179222"/>
                  </a:moveTo>
                  <a:lnTo>
                    <a:pt x="38709" y="179222"/>
                  </a:lnTo>
                  <a:lnTo>
                    <a:pt x="38709" y="204520"/>
                  </a:lnTo>
                  <a:lnTo>
                    <a:pt x="192938" y="204520"/>
                  </a:lnTo>
                  <a:lnTo>
                    <a:pt x="192938" y="278282"/>
                  </a:lnTo>
                  <a:lnTo>
                    <a:pt x="224332" y="278282"/>
                  </a:lnTo>
                  <a:lnTo>
                    <a:pt x="224332" y="179222"/>
                  </a:lnTo>
                  <a:close/>
                </a:path>
                <a:path w="531495" h="278765">
                  <a:moveTo>
                    <a:pt x="492213" y="165506"/>
                  </a:moveTo>
                  <a:lnTo>
                    <a:pt x="314515" y="165506"/>
                  </a:lnTo>
                  <a:lnTo>
                    <a:pt x="314515" y="188671"/>
                  </a:lnTo>
                  <a:lnTo>
                    <a:pt x="461124" y="188671"/>
                  </a:lnTo>
                  <a:lnTo>
                    <a:pt x="461124" y="208483"/>
                  </a:lnTo>
                  <a:lnTo>
                    <a:pt x="315125" y="208483"/>
                  </a:lnTo>
                  <a:lnTo>
                    <a:pt x="315125" y="275539"/>
                  </a:lnTo>
                  <a:lnTo>
                    <a:pt x="501357" y="275539"/>
                  </a:lnTo>
                  <a:lnTo>
                    <a:pt x="501357" y="252069"/>
                  </a:lnTo>
                  <a:lnTo>
                    <a:pt x="345909" y="252069"/>
                  </a:lnTo>
                  <a:lnTo>
                    <a:pt x="345909" y="230428"/>
                  </a:lnTo>
                  <a:lnTo>
                    <a:pt x="492213" y="230428"/>
                  </a:lnTo>
                  <a:lnTo>
                    <a:pt x="492213" y="165506"/>
                  </a:lnTo>
                  <a:close/>
                </a:path>
                <a:path w="531495" h="278765">
                  <a:moveTo>
                    <a:pt x="358711" y="59131"/>
                  </a:moveTo>
                  <a:lnTo>
                    <a:pt x="331308" y="62283"/>
                  </a:lnTo>
                  <a:lnTo>
                    <a:pt x="310248" y="71323"/>
                  </a:lnTo>
                  <a:lnTo>
                    <a:pt x="296732" y="85620"/>
                  </a:lnTo>
                  <a:lnTo>
                    <a:pt x="291960" y="104546"/>
                  </a:lnTo>
                  <a:lnTo>
                    <a:pt x="296732" y="123248"/>
                  </a:lnTo>
                  <a:lnTo>
                    <a:pt x="310248" y="137350"/>
                  </a:lnTo>
                  <a:lnTo>
                    <a:pt x="331308" y="146251"/>
                  </a:lnTo>
                  <a:lnTo>
                    <a:pt x="358711" y="149351"/>
                  </a:lnTo>
                  <a:lnTo>
                    <a:pt x="386243" y="146251"/>
                  </a:lnTo>
                  <a:lnTo>
                    <a:pt x="407289" y="137350"/>
                  </a:lnTo>
                  <a:lnTo>
                    <a:pt x="417350" y="126796"/>
                  </a:lnTo>
                  <a:lnTo>
                    <a:pt x="358711" y="126796"/>
                  </a:lnTo>
                  <a:lnTo>
                    <a:pt x="343609" y="125291"/>
                  </a:lnTo>
                  <a:lnTo>
                    <a:pt x="332079" y="120929"/>
                  </a:lnTo>
                  <a:lnTo>
                    <a:pt x="324721" y="113938"/>
                  </a:lnTo>
                  <a:lnTo>
                    <a:pt x="322135" y="104546"/>
                  </a:lnTo>
                  <a:lnTo>
                    <a:pt x="324721" y="94978"/>
                  </a:lnTo>
                  <a:lnTo>
                    <a:pt x="332079" y="87896"/>
                  </a:lnTo>
                  <a:lnTo>
                    <a:pt x="343609" y="83500"/>
                  </a:lnTo>
                  <a:lnTo>
                    <a:pt x="358711" y="81991"/>
                  </a:lnTo>
                  <a:lnTo>
                    <a:pt x="417320" y="81991"/>
                  </a:lnTo>
                  <a:lnTo>
                    <a:pt x="407288" y="71323"/>
                  </a:lnTo>
                  <a:lnTo>
                    <a:pt x="386243" y="62283"/>
                  </a:lnTo>
                  <a:lnTo>
                    <a:pt x="358711" y="59131"/>
                  </a:lnTo>
                  <a:close/>
                </a:path>
                <a:path w="531495" h="278765">
                  <a:moveTo>
                    <a:pt x="417320" y="81991"/>
                  </a:moveTo>
                  <a:lnTo>
                    <a:pt x="358711" y="81991"/>
                  </a:lnTo>
                  <a:lnTo>
                    <a:pt x="373989" y="83500"/>
                  </a:lnTo>
                  <a:lnTo>
                    <a:pt x="385610" y="87896"/>
                  </a:lnTo>
                  <a:lnTo>
                    <a:pt x="393001" y="94978"/>
                  </a:lnTo>
                  <a:lnTo>
                    <a:pt x="395592" y="104546"/>
                  </a:lnTo>
                  <a:lnTo>
                    <a:pt x="393001" y="113938"/>
                  </a:lnTo>
                  <a:lnTo>
                    <a:pt x="385610" y="120929"/>
                  </a:lnTo>
                  <a:lnTo>
                    <a:pt x="373989" y="125291"/>
                  </a:lnTo>
                  <a:lnTo>
                    <a:pt x="358711" y="126796"/>
                  </a:lnTo>
                  <a:lnTo>
                    <a:pt x="417350" y="126796"/>
                  </a:lnTo>
                  <a:lnTo>
                    <a:pt x="420733" y="123248"/>
                  </a:lnTo>
                  <a:lnTo>
                    <a:pt x="425462" y="104546"/>
                  </a:lnTo>
                  <a:lnTo>
                    <a:pt x="420733" y="85620"/>
                  </a:lnTo>
                  <a:lnTo>
                    <a:pt x="417320" y="81991"/>
                  </a:lnTo>
                  <a:close/>
                </a:path>
                <a:path w="531495" h="278765">
                  <a:moveTo>
                    <a:pt x="224332" y="128015"/>
                  </a:moveTo>
                  <a:lnTo>
                    <a:pt x="192938" y="128015"/>
                  </a:lnTo>
                  <a:lnTo>
                    <a:pt x="192938" y="165506"/>
                  </a:lnTo>
                  <a:lnTo>
                    <a:pt x="224332" y="165506"/>
                  </a:lnTo>
                  <a:lnTo>
                    <a:pt x="224332" y="128015"/>
                  </a:lnTo>
                  <a:close/>
                </a:path>
                <a:path w="531495" h="278765">
                  <a:moveTo>
                    <a:pt x="71627" y="17678"/>
                  </a:moveTo>
                  <a:lnTo>
                    <a:pt x="43205" y="22626"/>
                  </a:lnTo>
                  <a:lnTo>
                    <a:pt x="20497" y="36461"/>
                  </a:lnTo>
                  <a:lnTo>
                    <a:pt x="5448" y="57669"/>
                  </a:lnTo>
                  <a:lnTo>
                    <a:pt x="0" y="84734"/>
                  </a:lnTo>
                  <a:lnTo>
                    <a:pt x="5448" y="111671"/>
                  </a:lnTo>
                  <a:lnTo>
                    <a:pt x="20497" y="132892"/>
                  </a:lnTo>
                  <a:lnTo>
                    <a:pt x="43205" y="146799"/>
                  </a:lnTo>
                  <a:lnTo>
                    <a:pt x="71627" y="151790"/>
                  </a:lnTo>
                  <a:lnTo>
                    <a:pt x="88363" y="150304"/>
                  </a:lnTo>
                  <a:lnTo>
                    <a:pt x="103555" y="145618"/>
                  </a:lnTo>
                  <a:lnTo>
                    <a:pt x="116805" y="138074"/>
                  </a:lnTo>
                  <a:lnTo>
                    <a:pt x="127711" y="128015"/>
                  </a:lnTo>
                  <a:lnTo>
                    <a:pt x="224332" y="128015"/>
                  </a:lnTo>
                  <a:lnTo>
                    <a:pt x="224332" y="124967"/>
                  </a:lnTo>
                  <a:lnTo>
                    <a:pt x="71627" y="124967"/>
                  </a:lnTo>
                  <a:lnTo>
                    <a:pt x="55073" y="122067"/>
                  </a:lnTo>
                  <a:lnTo>
                    <a:pt x="41833" y="113880"/>
                  </a:lnTo>
                  <a:lnTo>
                    <a:pt x="33051" y="101179"/>
                  </a:lnTo>
                  <a:lnTo>
                    <a:pt x="29870" y="84734"/>
                  </a:lnTo>
                  <a:lnTo>
                    <a:pt x="33051" y="68241"/>
                  </a:lnTo>
                  <a:lnTo>
                    <a:pt x="41833" y="55435"/>
                  </a:lnTo>
                  <a:lnTo>
                    <a:pt x="55073" y="47143"/>
                  </a:lnTo>
                  <a:lnTo>
                    <a:pt x="71627" y="44196"/>
                  </a:lnTo>
                  <a:lnTo>
                    <a:pt x="224332" y="44196"/>
                  </a:lnTo>
                  <a:lnTo>
                    <a:pt x="224332" y="41452"/>
                  </a:lnTo>
                  <a:lnTo>
                    <a:pt x="127711" y="41452"/>
                  </a:lnTo>
                  <a:lnTo>
                    <a:pt x="116805" y="31565"/>
                  </a:lnTo>
                  <a:lnTo>
                    <a:pt x="103555" y="24079"/>
                  </a:lnTo>
                  <a:lnTo>
                    <a:pt x="88363" y="19335"/>
                  </a:lnTo>
                  <a:lnTo>
                    <a:pt x="71627" y="17678"/>
                  </a:lnTo>
                  <a:close/>
                </a:path>
                <a:path w="531495" h="278765">
                  <a:moveTo>
                    <a:pt x="224332" y="44196"/>
                  </a:moveTo>
                  <a:lnTo>
                    <a:pt x="71627" y="44196"/>
                  </a:lnTo>
                  <a:lnTo>
                    <a:pt x="88182" y="47143"/>
                  </a:lnTo>
                  <a:lnTo>
                    <a:pt x="101422" y="55435"/>
                  </a:lnTo>
                  <a:lnTo>
                    <a:pt x="110204" y="68241"/>
                  </a:lnTo>
                  <a:lnTo>
                    <a:pt x="113385" y="84734"/>
                  </a:lnTo>
                  <a:lnTo>
                    <a:pt x="110204" y="101179"/>
                  </a:lnTo>
                  <a:lnTo>
                    <a:pt x="101422" y="113880"/>
                  </a:lnTo>
                  <a:lnTo>
                    <a:pt x="88182" y="122067"/>
                  </a:lnTo>
                  <a:lnTo>
                    <a:pt x="71627" y="124967"/>
                  </a:lnTo>
                  <a:lnTo>
                    <a:pt x="224332" y="124967"/>
                  </a:lnTo>
                  <a:lnTo>
                    <a:pt x="224332" y="102412"/>
                  </a:lnTo>
                  <a:lnTo>
                    <a:pt x="140817" y="102412"/>
                  </a:lnTo>
                  <a:lnTo>
                    <a:pt x="142341" y="96926"/>
                  </a:lnTo>
                  <a:lnTo>
                    <a:pt x="143256" y="90830"/>
                  </a:lnTo>
                  <a:lnTo>
                    <a:pt x="143256" y="78333"/>
                  </a:lnTo>
                  <a:lnTo>
                    <a:pt x="142341" y="72542"/>
                  </a:lnTo>
                  <a:lnTo>
                    <a:pt x="141122" y="67055"/>
                  </a:lnTo>
                  <a:lnTo>
                    <a:pt x="224332" y="67055"/>
                  </a:lnTo>
                  <a:lnTo>
                    <a:pt x="224332" y="44196"/>
                  </a:lnTo>
                  <a:close/>
                </a:path>
                <a:path w="531495" h="278765">
                  <a:moveTo>
                    <a:pt x="224332" y="67055"/>
                  </a:moveTo>
                  <a:lnTo>
                    <a:pt x="192938" y="67055"/>
                  </a:lnTo>
                  <a:lnTo>
                    <a:pt x="192938" y="102412"/>
                  </a:lnTo>
                  <a:lnTo>
                    <a:pt x="224332" y="102412"/>
                  </a:lnTo>
                  <a:lnTo>
                    <a:pt x="224332" y="67055"/>
                  </a:lnTo>
                  <a:close/>
                </a:path>
                <a:path w="531495" h="278765">
                  <a:moveTo>
                    <a:pt x="224332" y="2438"/>
                  </a:moveTo>
                  <a:lnTo>
                    <a:pt x="192938" y="2743"/>
                  </a:lnTo>
                  <a:lnTo>
                    <a:pt x="192938" y="41452"/>
                  </a:lnTo>
                  <a:lnTo>
                    <a:pt x="224332" y="41452"/>
                  </a:lnTo>
                  <a:lnTo>
                    <a:pt x="224332" y="2438"/>
                  </a:lnTo>
                  <a:close/>
                </a:path>
                <a:path w="531495" h="278765">
                  <a:moveTo>
                    <a:pt x="492213" y="2133"/>
                  </a:moveTo>
                  <a:lnTo>
                    <a:pt x="460819" y="2133"/>
                  </a:lnTo>
                  <a:lnTo>
                    <a:pt x="460819" y="153009"/>
                  </a:lnTo>
                  <a:lnTo>
                    <a:pt x="492213" y="153009"/>
                  </a:lnTo>
                  <a:lnTo>
                    <a:pt x="492213" y="90830"/>
                  </a:lnTo>
                  <a:lnTo>
                    <a:pt x="531228" y="90830"/>
                  </a:lnTo>
                  <a:lnTo>
                    <a:pt x="531228" y="64922"/>
                  </a:lnTo>
                  <a:lnTo>
                    <a:pt x="492213" y="64922"/>
                  </a:lnTo>
                  <a:lnTo>
                    <a:pt x="492213" y="2133"/>
                  </a:lnTo>
                  <a:close/>
                </a:path>
                <a:path w="531495" h="278765">
                  <a:moveTo>
                    <a:pt x="440093" y="25908"/>
                  </a:moveTo>
                  <a:lnTo>
                    <a:pt x="277634" y="25908"/>
                  </a:lnTo>
                  <a:lnTo>
                    <a:pt x="277634" y="49682"/>
                  </a:lnTo>
                  <a:lnTo>
                    <a:pt x="440093" y="49682"/>
                  </a:lnTo>
                  <a:lnTo>
                    <a:pt x="440093" y="25908"/>
                  </a:lnTo>
                  <a:close/>
                </a:path>
                <a:path w="531495" h="278765">
                  <a:moveTo>
                    <a:pt x="374561" y="0"/>
                  </a:moveTo>
                  <a:lnTo>
                    <a:pt x="343166" y="0"/>
                  </a:lnTo>
                  <a:lnTo>
                    <a:pt x="343166" y="25908"/>
                  </a:lnTo>
                  <a:lnTo>
                    <a:pt x="374561" y="25908"/>
                  </a:lnTo>
                  <a:lnTo>
                    <a:pt x="3745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</TotalTime>
  <Words>0</Words>
  <Application>Microsoft Office PowerPoint</Application>
  <PresentationFormat>와이드스크린</PresentationFormat>
  <Paragraphs>0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8" baseType="lpstr">
      <vt:lpstr>나눔바른고딕</vt:lpstr>
      <vt:lpstr>맑은 고딕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ad</cp:lastModifiedBy>
  <cp:revision>5</cp:revision>
  <dcterms:created xsi:type="dcterms:W3CDTF">2021-05-17T03:36:37Z</dcterms:created>
  <dcterms:modified xsi:type="dcterms:W3CDTF">2022-03-05T05:00:10Z</dcterms:modified>
</cp:coreProperties>
</file>